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7" r:id="rId2"/>
    <p:sldId id="286" r:id="rId3"/>
    <p:sldId id="281" r:id="rId4"/>
    <p:sldId id="282" r:id="rId5"/>
    <p:sldId id="283" r:id="rId6"/>
    <p:sldId id="284" r:id="rId7"/>
    <p:sldId id="266" r:id="rId8"/>
    <p:sldId id="304" r:id="rId9"/>
    <p:sldId id="279" r:id="rId10"/>
    <p:sldId id="273" r:id="rId11"/>
    <p:sldId id="288" r:id="rId12"/>
    <p:sldId id="274" r:id="rId13"/>
    <p:sldId id="289" r:id="rId14"/>
    <p:sldId id="275" r:id="rId15"/>
    <p:sldId id="291" r:id="rId16"/>
    <p:sldId id="290" r:id="rId17"/>
    <p:sldId id="292" r:id="rId18"/>
    <p:sldId id="293" r:id="rId19"/>
    <p:sldId id="294" r:id="rId20"/>
    <p:sldId id="295" r:id="rId21"/>
    <p:sldId id="296" r:id="rId22"/>
    <p:sldId id="313" r:id="rId23"/>
    <p:sldId id="306" r:id="rId24"/>
    <p:sldId id="297" r:id="rId25"/>
    <p:sldId id="299" r:id="rId26"/>
    <p:sldId id="309" r:id="rId27"/>
    <p:sldId id="300" r:id="rId28"/>
    <p:sldId id="302" r:id="rId29"/>
    <p:sldId id="303" r:id="rId30"/>
    <p:sldId id="298" r:id="rId31"/>
    <p:sldId id="307" r:id="rId32"/>
    <p:sldId id="308" r:id="rId33"/>
    <p:sldId id="310" r:id="rId34"/>
    <p:sldId id="311" r:id="rId35"/>
    <p:sldId id="312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E80"/>
    <a:srgbClr val="008080"/>
    <a:srgbClr val="996633"/>
    <a:srgbClr val="CC9900"/>
    <a:srgbClr val="FFCC66"/>
    <a:srgbClr val="800000"/>
    <a:srgbClr val="990033"/>
    <a:srgbClr val="009999"/>
    <a:srgbClr val="339966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2" autoAdjust="0"/>
  </p:normalViewPr>
  <p:slideViewPr>
    <p:cSldViewPr>
      <p:cViewPr varScale="1">
        <p:scale>
          <a:sx n="104" d="100"/>
          <a:sy n="104" d="100"/>
        </p:scale>
        <p:origin x="142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72"/>
    </p:cViewPr>
  </p:sorterViewPr>
  <p:notesViewPr>
    <p:cSldViewPr>
      <p:cViewPr varScale="1">
        <p:scale>
          <a:sx n="85" d="100"/>
          <a:sy n="85" d="100"/>
        </p:scale>
        <p:origin x="-375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Hutchins" userId="c134a7ec-75c8-4787-b465-22306506dc3b" providerId="ADAL" clId="{D2D75DF0-E6B3-45C1-BF4B-B4F9F49DCBB5}"/>
    <pc:docChg chg="modNotesMaster">
      <pc:chgData name="Pam Hutchins" userId="c134a7ec-75c8-4787-b465-22306506dc3b" providerId="ADAL" clId="{D2D75DF0-E6B3-45C1-BF4B-B4F9F49DCBB5}" dt="2017-08-22T19:13:03.397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6FE5DD-967A-474B-ABF5-5452EB52F22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936633-57F2-4731-969D-033A36464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3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11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picture of Margherita.  Choir boys will appear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0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76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78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picture of the tree.  Poinsettias will appear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9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25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71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largest photo of several plate of cookies.  The other pictures will appear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2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82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quilts.  Hats will appear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75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ferry logo.  Other items will appear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6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00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cute little guy. Other pictures will appear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79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Tom.  Other 2 pictures will appear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11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Tom.  Other 2 pictures will appear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11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0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thought this was the best way to show donations and dues—they both come from our “people”.  This slide will appear with all faces showing.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1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large basket.  Other pics will appear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80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bottom photo.  Small photo will appear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9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bottom row of trees.  Other pics will appear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36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both photos showing.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08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large picture.  Other photos will appear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3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36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97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bottom photo.  Top photo will appear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06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71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383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tell I like this slide—it shows that we are a  group of people who care about PIMC.  This slide will appear with all photos showing.  I thought it would be a good one to show where we are going.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54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34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39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2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will appear with just the picture of Diana and Tom.  The other two will come in one at a time when you click.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6633-57F2-4731-969D-033A364640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2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8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3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1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7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5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2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5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4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9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EBDE5-DF55-41A4-958A-0EB004A7CC4F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FF1A1-5FC6-4BD9-91D6-BD1B987E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28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26" Type="http://schemas.openxmlformats.org/officeDocument/2006/relationships/image" Target="../media/image43.jpeg"/><Relationship Id="rId39" Type="http://schemas.openxmlformats.org/officeDocument/2006/relationships/image" Target="../media/image11.jpeg"/><Relationship Id="rId3" Type="http://schemas.openxmlformats.org/officeDocument/2006/relationships/image" Target="../media/image2.jpeg"/><Relationship Id="rId21" Type="http://schemas.openxmlformats.org/officeDocument/2006/relationships/image" Target="../media/image38.jpeg"/><Relationship Id="rId34" Type="http://schemas.openxmlformats.org/officeDocument/2006/relationships/image" Target="../media/image33.jpeg"/><Relationship Id="rId42" Type="http://schemas.openxmlformats.org/officeDocument/2006/relationships/image" Target="../media/image14.jpeg"/><Relationship Id="rId7" Type="http://schemas.openxmlformats.org/officeDocument/2006/relationships/image" Target="../media/image6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5" Type="http://schemas.openxmlformats.org/officeDocument/2006/relationships/image" Target="../media/image42.jpeg"/><Relationship Id="rId33" Type="http://schemas.openxmlformats.org/officeDocument/2006/relationships/image" Target="../media/image32.jpeg"/><Relationship Id="rId38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4.jpeg"/><Relationship Id="rId20" Type="http://schemas.openxmlformats.org/officeDocument/2006/relationships/image" Target="../media/image37.jpeg"/><Relationship Id="rId29" Type="http://schemas.openxmlformats.org/officeDocument/2006/relationships/image" Target="../media/image28.jpeg"/><Relationship Id="rId41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9.jpeg"/><Relationship Id="rId24" Type="http://schemas.openxmlformats.org/officeDocument/2006/relationships/image" Target="../media/image41.jpeg"/><Relationship Id="rId32" Type="http://schemas.openxmlformats.org/officeDocument/2006/relationships/image" Target="../media/image31.jpeg"/><Relationship Id="rId37" Type="http://schemas.openxmlformats.org/officeDocument/2006/relationships/image" Target="../media/image9.JPG"/><Relationship Id="rId40" Type="http://schemas.openxmlformats.org/officeDocument/2006/relationships/image" Target="../media/image12.jpeg"/><Relationship Id="rId5" Type="http://schemas.openxmlformats.org/officeDocument/2006/relationships/image" Target="../media/image4.jpeg"/><Relationship Id="rId15" Type="http://schemas.openxmlformats.org/officeDocument/2006/relationships/image" Target="../media/image23.jpeg"/><Relationship Id="rId23" Type="http://schemas.openxmlformats.org/officeDocument/2006/relationships/image" Target="../media/image40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10" Type="http://schemas.openxmlformats.org/officeDocument/2006/relationships/image" Target="../media/image18.jpeg"/><Relationship Id="rId19" Type="http://schemas.openxmlformats.org/officeDocument/2006/relationships/image" Target="../media/image36.jpeg"/><Relationship Id="rId31" Type="http://schemas.openxmlformats.org/officeDocument/2006/relationships/image" Target="../media/image30.jpeg"/><Relationship Id="rId44" Type="http://schemas.openxmlformats.org/officeDocument/2006/relationships/image" Target="../media/image16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22.jpeg"/><Relationship Id="rId22" Type="http://schemas.openxmlformats.org/officeDocument/2006/relationships/image" Target="../media/image39.jpeg"/><Relationship Id="rId27" Type="http://schemas.openxmlformats.org/officeDocument/2006/relationships/image" Target="../media/image44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42.jpeg"/><Relationship Id="rId39" Type="http://schemas.openxmlformats.org/officeDocument/2006/relationships/image" Target="../media/image10.jpeg"/><Relationship Id="rId3" Type="http://schemas.openxmlformats.org/officeDocument/2006/relationships/image" Target="../media/image1.jpeg"/><Relationship Id="rId21" Type="http://schemas.openxmlformats.org/officeDocument/2006/relationships/image" Target="../media/image37.jpeg"/><Relationship Id="rId34" Type="http://schemas.openxmlformats.org/officeDocument/2006/relationships/image" Target="../media/image32.jpeg"/><Relationship Id="rId42" Type="http://schemas.openxmlformats.org/officeDocument/2006/relationships/image" Target="../media/image13.jpeg"/><Relationship Id="rId7" Type="http://schemas.openxmlformats.org/officeDocument/2006/relationships/image" Target="../media/image5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41.jpeg"/><Relationship Id="rId33" Type="http://schemas.openxmlformats.org/officeDocument/2006/relationships/image" Target="../media/image31.jpeg"/><Relationship Id="rId38" Type="http://schemas.openxmlformats.org/officeDocument/2006/relationships/image" Target="../media/image9.JPG"/><Relationship Id="rId46" Type="http://schemas.openxmlformats.org/officeDocument/2006/relationships/image" Target="../media/image17.jpe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3.jpeg"/><Relationship Id="rId20" Type="http://schemas.openxmlformats.org/officeDocument/2006/relationships/image" Target="../media/image36.jpeg"/><Relationship Id="rId29" Type="http://schemas.openxmlformats.org/officeDocument/2006/relationships/image" Target="../media/image27.jpeg"/><Relationship Id="rId41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8.jpeg"/><Relationship Id="rId24" Type="http://schemas.openxmlformats.org/officeDocument/2006/relationships/image" Target="../media/image40.jpe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11.jpeg"/><Relationship Id="rId45" Type="http://schemas.openxmlformats.org/officeDocument/2006/relationships/image" Target="../media/image16.jpeg"/><Relationship Id="rId5" Type="http://schemas.openxmlformats.org/officeDocument/2006/relationships/image" Target="../media/image3.jpeg"/><Relationship Id="rId15" Type="http://schemas.openxmlformats.org/officeDocument/2006/relationships/image" Target="../media/image22.jpeg"/><Relationship Id="rId23" Type="http://schemas.openxmlformats.org/officeDocument/2006/relationships/image" Target="../media/image39.jpeg"/><Relationship Id="rId28" Type="http://schemas.openxmlformats.org/officeDocument/2006/relationships/image" Target="../media/image44.jpeg"/><Relationship Id="rId36" Type="http://schemas.openxmlformats.org/officeDocument/2006/relationships/image" Target="../media/image34.jpeg"/><Relationship Id="rId10" Type="http://schemas.openxmlformats.org/officeDocument/2006/relationships/image" Target="../media/image8.jpeg"/><Relationship Id="rId19" Type="http://schemas.openxmlformats.org/officeDocument/2006/relationships/image" Target="../media/image26.jpeg"/><Relationship Id="rId31" Type="http://schemas.openxmlformats.org/officeDocument/2006/relationships/image" Target="../media/image29.jpeg"/><Relationship Id="rId44" Type="http://schemas.openxmlformats.org/officeDocument/2006/relationships/image" Target="../media/image15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21.jpeg"/><Relationship Id="rId22" Type="http://schemas.openxmlformats.org/officeDocument/2006/relationships/image" Target="../media/image38.jpeg"/><Relationship Id="rId27" Type="http://schemas.openxmlformats.org/officeDocument/2006/relationships/image" Target="../media/image43.jpeg"/><Relationship Id="rId30" Type="http://schemas.openxmlformats.org/officeDocument/2006/relationships/image" Target="../media/image28.jpeg"/><Relationship Id="rId35" Type="http://schemas.openxmlformats.org/officeDocument/2006/relationships/image" Target="../media/image33.jpeg"/><Relationship Id="rId43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15.jpeg"/><Relationship Id="rId3" Type="http://schemas.openxmlformats.org/officeDocument/2006/relationships/image" Target="../media/image1.jpeg"/><Relationship Id="rId21" Type="http://schemas.openxmlformats.org/officeDocument/2006/relationships/image" Target="../media/image10.jpeg"/><Relationship Id="rId7" Type="http://schemas.openxmlformats.org/officeDocument/2006/relationships/image" Target="../media/image5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eg"/><Relationship Id="rId20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8.jpeg"/><Relationship Id="rId24" Type="http://schemas.openxmlformats.org/officeDocument/2006/relationships/image" Target="../media/image13.jpeg"/><Relationship Id="rId5" Type="http://schemas.openxmlformats.org/officeDocument/2006/relationships/image" Target="../media/image3.jpeg"/><Relationship Id="rId15" Type="http://schemas.openxmlformats.org/officeDocument/2006/relationships/image" Target="../media/image22.jpeg"/><Relationship Id="rId23" Type="http://schemas.openxmlformats.org/officeDocument/2006/relationships/image" Target="../media/image12.jpeg"/><Relationship Id="rId28" Type="http://schemas.openxmlformats.org/officeDocument/2006/relationships/image" Target="../media/image17.jpeg"/><Relationship Id="rId10" Type="http://schemas.openxmlformats.org/officeDocument/2006/relationships/image" Target="../media/image8.jpeg"/><Relationship Id="rId19" Type="http://schemas.openxmlformats.org/officeDocument/2006/relationships/image" Target="../media/image26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21.jpeg"/><Relationship Id="rId22" Type="http://schemas.openxmlformats.org/officeDocument/2006/relationships/image" Target="../media/image11.jpeg"/><Relationship Id="rId27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33.jpeg"/><Relationship Id="rId3" Type="http://schemas.openxmlformats.org/officeDocument/2006/relationships/image" Target="../media/image1.jpeg"/><Relationship Id="rId21" Type="http://schemas.openxmlformats.org/officeDocument/2006/relationships/image" Target="../media/image28.jpeg"/><Relationship Id="rId34" Type="http://schemas.openxmlformats.org/officeDocument/2006/relationships/image" Target="../media/image14.jpeg"/><Relationship Id="rId7" Type="http://schemas.openxmlformats.org/officeDocument/2006/relationships/image" Target="../media/image5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32.jpeg"/><Relationship Id="rId3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29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8.jpeg"/><Relationship Id="rId24" Type="http://schemas.openxmlformats.org/officeDocument/2006/relationships/image" Target="../media/image31.jpeg"/><Relationship Id="rId32" Type="http://schemas.openxmlformats.org/officeDocument/2006/relationships/image" Target="../media/image12.jpeg"/><Relationship Id="rId37" Type="http://schemas.openxmlformats.org/officeDocument/2006/relationships/image" Target="../media/image17.jpeg"/><Relationship Id="rId5" Type="http://schemas.openxmlformats.org/officeDocument/2006/relationships/image" Target="../media/image3.jpe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28" Type="http://schemas.openxmlformats.org/officeDocument/2006/relationships/image" Target="../media/image35.jpeg"/><Relationship Id="rId36" Type="http://schemas.openxmlformats.org/officeDocument/2006/relationships/image" Target="../media/image16.jpeg"/><Relationship Id="rId10" Type="http://schemas.openxmlformats.org/officeDocument/2006/relationships/image" Target="../media/image8.jpeg"/><Relationship Id="rId19" Type="http://schemas.openxmlformats.org/officeDocument/2006/relationships/image" Target="../media/image26.jpeg"/><Relationship Id="rId31" Type="http://schemas.openxmlformats.org/officeDocument/2006/relationships/image" Target="../media/image11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Relationship Id="rId27" Type="http://schemas.openxmlformats.org/officeDocument/2006/relationships/image" Target="../media/image34.jpeg"/><Relationship Id="rId30" Type="http://schemas.openxmlformats.org/officeDocument/2006/relationships/image" Target="../media/image10.jpeg"/><Relationship Id="rId35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42.jpeg"/><Relationship Id="rId39" Type="http://schemas.openxmlformats.org/officeDocument/2006/relationships/image" Target="../media/image10.jpeg"/><Relationship Id="rId3" Type="http://schemas.openxmlformats.org/officeDocument/2006/relationships/image" Target="../media/image1.jpeg"/><Relationship Id="rId21" Type="http://schemas.openxmlformats.org/officeDocument/2006/relationships/image" Target="../media/image37.jpeg"/><Relationship Id="rId34" Type="http://schemas.openxmlformats.org/officeDocument/2006/relationships/image" Target="../media/image32.jpeg"/><Relationship Id="rId42" Type="http://schemas.openxmlformats.org/officeDocument/2006/relationships/image" Target="../media/image13.jpeg"/><Relationship Id="rId7" Type="http://schemas.openxmlformats.org/officeDocument/2006/relationships/image" Target="../media/image5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41.jpeg"/><Relationship Id="rId33" Type="http://schemas.openxmlformats.org/officeDocument/2006/relationships/image" Target="../media/image31.jpeg"/><Relationship Id="rId38" Type="http://schemas.openxmlformats.org/officeDocument/2006/relationships/image" Target="../media/image9.JPG"/><Relationship Id="rId46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jpeg"/><Relationship Id="rId20" Type="http://schemas.openxmlformats.org/officeDocument/2006/relationships/image" Target="../media/image36.jpeg"/><Relationship Id="rId29" Type="http://schemas.openxmlformats.org/officeDocument/2006/relationships/image" Target="../media/image27.jpeg"/><Relationship Id="rId41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8.jpeg"/><Relationship Id="rId24" Type="http://schemas.openxmlformats.org/officeDocument/2006/relationships/image" Target="../media/image40.jpe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11.jpeg"/><Relationship Id="rId45" Type="http://schemas.openxmlformats.org/officeDocument/2006/relationships/image" Target="../media/image16.jpeg"/><Relationship Id="rId5" Type="http://schemas.openxmlformats.org/officeDocument/2006/relationships/image" Target="../media/image3.jpeg"/><Relationship Id="rId15" Type="http://schemas.openxmlformats.org/officeDocument/2006/relationships/image" Target="../media/image22.jpeg"/><Relationship Id="rId23" Type="http://schemas.openxmlformats.org/officeDocument/2006/relationships/image" Target="../media/image39.jpeg"/><Relationship Id="rId28" Type="http://schemas.openxmlformats.org/officeDocument/2006/relationships/image" Target="../media/image44.jpeg"/><Relationship Id="rId36" Type="http://schemas.openxmlformats.org/officeDocument/2006/relationships/image" Target="../media/image34.jpeg"/><Relationship Id="rId10" Type="http://schemas.openxmlformats.org/officeDocument/2006/relationships/image" Target="../media/image8.jpeg"/><Relationship Id="rId19" Type="http://schemas.openxmlformats.org/officeDocument/2006/relationships/image" Target="../media/image26.jpeg"/><Relationship Id="rId31" Type="http://schemas.openxmlformats.org/officeDocument/2006/relationships/image" Target="../media/image29.jpeg"/><Relationship Id="rId44" Type="http://schemas.openxmlformats.org/officeDocument/2006/relationships/image" Target="../media/image15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21.jpeg"/><Relationship Id="rId22" Type="http://schemas.openxmlformats.org/officeDocument/2006/relationships/image" Target="../media/image38.jpeg"/><Relationship Id="rId27" Type="http://schemas.openxmlformats.org/officeDocument/2006/relationships/image" Target="../media/image43.jpeg"/><Relationship Id="rId30" Type="http://schemas.openxmlformats.org/officeDocument/2006/relationships/image" Target="../media/image28.jpeg"/><Relationship Id="rId35" Type="http://schemas.openxmlformats.org/officeDocument/2006/relationships/image" Target="../media/image33.jpeg"/><Relationship Id="rId4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2"/>
          <a:stretch/>
        </p:blipFill>
        <p:spPr>
          <a:xfrm>
            <a:off x="1155193" y="1570006"/>
            <a:ext cx="235541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5528" y="6029980"/>
            <a:ext cx="408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Holiday Decorations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6923" r="17000"/>
          <a:stretch/>
        </p:blipFill>
        <p:spPr>
          <a:xfrm>
            <a:off x="2596895" y="457200"/>
            <a:ext cx="6108193" cy="5532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27670"/>
          <a:stretch/>
        </p:blipFill>
        <p:spPr>
          <a:xfrm rot="5400000">
            <a:off x="8395292" y="933812"/>
            <a:ext cx="3657600" cy="1802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895600"/>
            <a:ext cx="2160185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124968"/>
            <a:ext cx="365986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63696"/>
            <a:ext cx="295139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5528" y="6029980"/>
            <a:ext cx="408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Holiday Decorations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27670"/>
          <a:stretch/>
        </p:blipFill>
        <p:spPr>
          <a:xfrm rot="5400000">
            <a:off x="8444884" y="1384917"/>
            <a:ext cx="3657600" cy="1802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895600"/>
            <a:ext cx="2160185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9"/>
          <a:stretch/>
        </p:blipFill>
        <p:spPr>
          <a:xfrm>
            <a:off x="617744" y="523605"/>
            <a:ext cx="7929697" cy="5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6096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Holiday Decorations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4428" b="2605"/>
          <a:stretch/>
        </p:blipFill>
        <p:spPr>
          <a:xfrm>
            <a:off x="533400" y="499872"/>
            <a:ext cx="8044942" cy="5578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439269"/>
            <a:ext cx="295139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/>
          <a:stretch/>
        </p:blipFill>
        <p:spPr>
          <a:xfrm>
            <a:off x="9296400" y="990600"/>
            <a:ext cx="2057400" cy="2101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 b="4167"/>
          <a:stretch/>
        </p:blipFill>
        <p:spPr>
          <a:xfrm>
            <a:off x="-2362200" y="519728"/>
            <a:ext cx="2030826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25664"/>
          <a:stretch/>
        </p:blipFill>
        <p:spPr>
          <a:xfrm>
            <a:off x="9944973" y="-237803"/>
            <a:ext cx="1044014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3276600"/>
            <a:ext cx="280416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6096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Holiday Decorations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439269"/>
            <a:ext cx="295139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/>
          <a:stretch/>
        </p:blipFill>
        <p:spPr>
          <a:xfrm>
            <a:off x="9296400" y="990600"/>
            <a:ext cx="2057400" cy="2101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 b="4167"/>
          <a:stretch/>
        </p:blipFill>
        <p:spPr>
          <a:xfrm>
            <a:off x="-2362200" y="519728"/>
            <a:ext cx="2030826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25664"/>
          <a:stretch/>
        </p:blipFill>
        <p:spPr>
          <a:xfrm>
            <a:off x="9944973" y="-237803"/>
            <a:ext cx="1044014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3208241"/>
            <a:ext cx="2804160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106"/>
            <a:ext cx="3510301" cy="594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6634" b="27670"/>
          <a:stretch/>
        </p:blipFill>
        <p:spPr>
          <a:xfrm rot="5400000">
            <a:off x="3781525" y="1743981"/>
            <a:ext cx="5576271" cy="292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25664"/>
          <a:stretch/>
        </p:blipFill>
        <p:spPr>
          <a:xfrm>
            <a:off x="9944973" y="-237803"/>
            <a:ext cx="104401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9"/>
          <a:stretch/>
        </p:blipFill>
        <p:spPr>
          <a:xfrm>
            <a:off x="616999" y="533400"/>
            <a:ext cx="3698621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51" y="3810000"/>
            <a:ext cx="1713546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3400"/>
            <a:ext cx="3745084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6096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Holiday Decorations</a:t>
            </a:r>
          </a:p>
        </p:txBody>
      </p:sp>
    </p:spTree>
    <p:extLst>
      <p:ext uri="{BB962C8B-B14F-4D97-AF65-F5344CB8AC3E}">
        <p14:creationId xmlns:p14="http://schemas.microsoft.com/office/powerpoint/2010/main" val="14482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25664"/>
          <a:stretch/>
        </p:blipFill>
        <p:spPr>
          <a:xfrm>
            <a:off x="9944973" y="-237803"/>
            <a:ext cx="104401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6096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Judges for Poster Contest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3739" b="10364"/>
          <a:stretch/>
        </p:blipFill>
        <p:spPr>
          <a:xfrm>
            <a:off x="-4461068" y="-228659"/>
            <a:ext cx="4048804" cy="2714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t="5235" b="12713"/>
          <a:stretch/>
        </p:blipFill>
        <p:spPr>
          <a:xfrm>
            <a:off x="-3886200" y="2553435"/>
            <a:ext cx="3461744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4968" r="20732" b="10177"/>
          <a:stretch/>
        </p:blipFill>
        <p:spPr>
          <a:xfrm rot="5400000">
            <a:off x="9081557" y="2532331"/>
            <a:ext cx="239609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b="7539"/>
          <a:stretch/>
        </p:blipFill>
        <p:spPr>
          <a:xfrm>
            <a:off x="1447800" y="478536"/>
            <a:ext cx="6162826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25664"/>
          <a:stretch/>
        </p:blipFill>
        <p:spPr>
          <a:xfrm>
            <a:off x="9944973" y="-237803"/>
            <a:ext cx="104401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6096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PIMC Hostesses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3739" b="10364"/>
          <a:stretch/>
        </p:blipFill>
        <p:spPr>
          <a:xfrm flipH="1">
            <a:off x="3158264" y="457200"/>
            <a:ext cx="5454555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t="5235" b="12713"/>
          <a:stretch/>
        </p:blipFill>
        <p:spPr>
          <a:xfrm>
            <a:off x="533399" y="3285478"/>
            <a:ext cx="3657600" cy="2415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4968" r="20732" b="10177"/>
          <a:stretch/>
        </p:blipFill>
        <p:spPr>
          <a:xfrm rot="5400000">
            <a:off x="478353" y="588448"/>
            <a:ext cx="239609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62600" y="60960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Chemo Comfort Kits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7" y="457200"/>
            <a:ext cx="7274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6149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0400" y="60960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Cancer Care Hats, Lap Robes, Mitts</a:t>
            </a: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b="16085"/>
          <a:stretch/>
        </p:blipFill>
        <p:spPr>
          <a:xfrm>
            <a:off x="533400" y="505703"/>
            <a:ext cx="2042911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21250" b="8495"/>
          <a:stretch/>
        </p:blipFill>
        <p:spPr>
          <a:xfrm rot="5400000">
            <a:off x="3314793" y="312151"/>
            <a:ext cx="509929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62600" y="60960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Angel Fund</a:t>
            </a:r>
          </a:p>
        </p:txBody>
      </p:sp>
      <p:pic>
        <p:nvPicPr>
          <p:cNvPr id="6" name="Content Placeholder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r="19377"/>
          <a:stretch/>
        </p:blipFill>
        <p:spPr>
          <a:xfrm>
            <a:off x="6523608" y="2080517"/>
            <a:ext cx="1901825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57" y="2023367"/>
            <a:ext cx="1771650" cy="2857500"/>
          </a:xfrm>
          <a:prstGeom prst="rect">
            <a:avLst/>
          </a:prstGeom>
        </p:spPr>
      </p:pic>
      <p:pic>
        <p:nvPicPr>
          <p:cNvPr id="9" name="Picture 2" descr="https://tse1.mm.bing.net/th?q=Washington+State+Ferries+Reservations&amp;w=100&amp;h=100&amp;c=1&amp;rs=1&amp;qlt=90&amp;pid=InlineBlock&amp;mkt=en-US&amp;adlt=moderate&amp;t=1&amp;mw=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6" y="253771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"/>
          <a:stretch/>
        </p:blipFill>
        <p:spPr>
          <a:xfrm>
            <a:off x="4551958" y="2730864"/>
            <a:ext cx="1828800" cy="14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83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6686" y="1570006"/>
            <a:ext cx="8810629" cy="1143000"/>
            <a:chOff x="-16957" y="2316377"/>
            <a:chExt cx="8810629" cy="1143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72"/>
            <a:stretch/>
          </p:blipFill>
          <p:spPr>
            <a:xfrm>
              <a:off x="971550" y="2316377"/>
              <a:ext cx="235541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57" y="2316377"/>
              <a:ext cx="988507" cy="1143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9" t="11392" r="7525"/>
            <a:stretch/>
          </p:blipFill>
          <p:spPr>
            <a:xfrm>
              <a:off x="4253804" y="2316377"/>
              <a:ext cx="820695" cy="1143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8" t="5955" r="15336"/>
            <a:stretch/>
          </p:blipFill>
          <p:spPr>
            <a:xfrm>
              <a:off x="5958398" y="2316377"/>
              <a:ext cx="904646" cy="1143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66" y="2316377"/>
              <a:ext cx="957200" cy="1143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9" t="4141" r="12531" b="6797"/>
            <a:stretch/>
          </p:blipFill>
          <p:spPr>
            <a:xfrm>
              <a:off x="5074499" y="2316377"/>
              <a:ext cx="893788" cy="1143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007" y="2316377"/>
              <a:ext cx="1044641" cy="1143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0" t="5048" r="7087"/>
            <a:stretch/>
          </p:blipFill>
          <p:spPr>
            <a:xfrm>
              <a:off x="7929339" y="2316377"/>
              <a:ext cx="864333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52605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626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Stuffies</a:t>
            </a: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6680"/>
          <a:stretch/>
        </p:blipFill>
        <p:spPr>
          <a:xfrm>
            <a:off x="533400" y="533400"/>
            <a:ext cx="4200576" cy="548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r="6314" b="15210"/>
          <a:stretch/>
        </p:blipFill>
        <p:spPr>
          <a:xfrm>
            <a:off x="5410200" y="4187192"/>
            <a:ext cx="3200400" cy="183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7876" r="16505" b="6250"/>
          <a:stretch/>
        </p:blipFill>
        <p:spPr>
          <a:xfrm>
            <a:off x="4265212" y="1143000"/>
            <a:ext cx="434538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73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Blood Pressure Kiosk &amp; Peace Path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19676" r="9806"/>
          <a:stretch/>
        </p:blipFill>
        <p:spPr>
          <a:xfrm>
            <a:off x="533400" y="457200"/>
            <a:ext cx="3195962" cy="550859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04" y="457200"/>
            <a:ext cx="3599696" cy="480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8810" r="14199" b="7646"/>
          <a:stretch/>
        </p:blipFill>
        <p:spPr>
          <a:xfrm>
            <a:off x="4268520" y="4136994"/>
            <a:ext cx="1484767" cy="1828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146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76400" y="60960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Magazines, Picnic Table, Keurig, Microwave</a:t>
            </a:r>
          </a:p>
        </p:txBody>
      </p:sp>
      <p:pic>
        <p:nvPicPr>
          <p:cNvPr id="1028" name="Picture 4" descr="C:\Users\Barbara\AppData\Local\Microsoft\Windows\INetCache\IE\XWZSR72P\7792317780_4712b5b7aa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51313"/>
            <a:ext cx="2743200" cy="183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arbara\AppData\Local\Microsoft\Windows\INetCache\IE\802SNLSV\roundpicnictable[1].jp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0" b="17260"/>
          <a:stretch/>
        </p:blipFill>
        <p:spPr bwMode="auto">
          <a:xfrm>
            <a:off x="4702946" y="6096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8" r="17197"/>
          <a:stretch/>
        </p:blipFill>
        <p:spPr>
          <a:xfrm>
            <a:off x="4702946" y="2717718"/>
            <a:ext cx="2743200" cy="3163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1608" y="609600"/>
            <a:ext cx="2777992" cy="3163824"/>
            <a:chOff x="1087504" y="685159"/>
            <a:chExt cx="2777992" cy="3163824"/>
          </a:xfrm>
        </p:grpSpPr>
        <p:sp>
          <p:nvSpPr>
            <p:cNvPr id="4" name="Rectangle 3"/>
            <p:cNvSpPr/>
            <p:nvPr/>
          </p:nvSpPr>
          <p:spPr>
            <a:xfrm>
              <a:off x="1122296" y="685159"/>
              <a:ext cx="2743200" cy="31638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92" b="98971" l="9941" r="89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" r="8834"/>
            <a:stretch/>
          </p:blipFill>
          <p:spPr>
            <a:xfrm rot="5400000">
              <a:off x="894588" y="878075"/>
              <a:ext cx="3163824" cy="2777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745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2"/>
          <a:stretch/>
        </p:blipFill>
        <p:spPr>
          <a:xfrm>
            <a:off x="1155193" y="1570006"/>
            <a:ext cx="2355416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0217" y="2819400"/>
            <a:ext cx="6998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Fundraising</a:t>
            </a:r>
          </a:p>
        </p:txBody>
      </p:sp>
    </p:spTree>
    <p:extLst>
      <p:ext uri="{BB962C8B-B14F-4D97-AF65-F5344CB8AC3E}">
        <p14:creationId xmlns:p14="http://schemas.microsoft.com/office/powerpoint/2010/main" val="305354030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Dues, Donations &amp; Time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6" y="1570006"/>
            <a:ext cx="988507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11392" r="7525"/>
          <a:stretch/>
        </p:blipFill>
        <p:spPr>
          <a:xfrm>
            <a:off x="4437447" y="1570006"/>
            <a:ext cx="820695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5955" r="15336"/>
          <a:stretch/>
        </p:blipFill>
        <p:spPr>
          <a:xfrm>
            <a:off x="6142041" y="1570006"/>
            <a:ext cx="904646" cy="11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09" y="1570006"/>
            <a:ext cx="957200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t="4141" r="12531" b="6797"/>
          <a:stretch/>
        </p:blipFill>
        <p:spPr>
          <a:xfrm>
            <a:off x="5258142" y="1570006"/>
            <a:ext cx="893788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650" y="1570006"/>
            <a:ext cx="1044641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5048" r="7087"/>
          <a:stretch/>
        </p:blipFill>
        <p:spPr>
          <a:xfrm>
            <a:off x="8112982" y="1570006"/>
            <a:ext cx="864333" cy="1143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33470" y="4172828"/>
            <a:ext cx="8877061" cy="1143000"/>
            <a:chOff x="0" y="3166"/>
            <a:chExt cx="8877061" cy="1143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50" y="3166"/>
              <a:ext cx="1137096" cy="1143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524" y="3166"/>
              <a:ext cx="1130265" cy="1143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46" y="3166"/>
              <a:ext cx="964878" cy="1143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6"/>
              <a:ext cx="971550" cy="1143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009" y="3166"/>
              <a:ext cx="977747" cy="1143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435" y="3166"/>
              <a:ext cx="996418" cy="1143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853" y="3166"/>
              <a:ext cx="967246" cy="1143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t="3550" r="11120"/>
            <a:stretch/>
          </p:blipFill>
          <p:spPr>
            <a:xfrm>
              <a:off x="8021435" y="3166"/>
              <a:ext cx="855626" cy="1143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128" y="3166"/>
              <a:ext cx="846307" cy="114300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12491" y="2871417"/>
            <a:ext cx="8319018" cy="1143000"/>
            <a:chOff x="2" y="3465295"/>
            <a:chExt cx="8319018" cy="1143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3465295"/>
              <a:ext cx="973667" cy="1143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8" r="10648"/>
            <a:stretch/>
          </p:blipFill>
          <p:spPr>
            <a:xfrm>
              <a:off x="973669" y="3465295"/>
              <a:ext cx="830388" cy="1143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" r="8174"/>
            <a:stretch/>
          </p:blipFill>
          <p:spPr>
            <a:xfrm>
              <a:off x="1804057" y="3465295"/>
              <a:ext cx="962937" cy="1143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0" t="6214" r="10433"/>
            <a:stretch/>
          </p:blipFill>
          <p:spPr>
            <a:xfrm>
              <a:off x="2766224" y="3465295"/>
              <a:ext cx="848758" cy="1143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t="4531" r="5545"/>
            <a:stretch/>
          </p:blipFill>
          <p:spPr>
            <a:xfrm>
              <a:off x="3614982" y="3465295"/>
              <a:ext cx="825597" cy="1143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2" t="8285" r="5112"/>
            <a:stretch/>
          </p:blipFill>
          <p:spPr>
            <a:xfrm>
              <a:off x="4440579" y="3465295"/>
              <a:ext cx="1038729" cy="1143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91"/>
            <a:stretch/>
          </p:blipFill>
          <p:spPr>
            <a:xfrm>
              <a:off x="5483217" y="3465295"/>
              <a:ext cx="1028821" cy="1143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" t="6472" r="6379"/>
            <a:stretch/>
          </p:blipFill>
          <p:spPr>
            <a:xfrm>
              <a:off x="7344381" y="3465295"/>
              <a:ext cx="974639" cy="1143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" t="2718" r="12445"/>
            <a:stretch/>
          </p:blipFill>
          <p:spPr>
            <a:xfrm>
              <a:off x="6523017" y="3465295"/>
              <a:ext cx="791772" cy="114300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07309" y="268595"/>
            <a:ext cx="8329382" cy="1143000"/>
            <a:chOff x="354142" y="228600"/>
            <a:chExt cx="8329382" cy="1143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6" r="17179"/>
            <a:stretch/>
          </p:blipFill>
          <p:spPr>
            <a:xfrm>
              <a:off x="354142" y="228600"/>
              <a:ext cx="897570" cy="1143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9" r="11289"/>
            <a:stretch/>
          </p:blipFill>
          <p:spPr>
            <a:xfrm>
              <a:off x="1251712" y="228600"/>
              <a:ext cx="931401" cy="1143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" r="10536"/>
            <a:stretch/>
          </p:blipFill>
          <p:spPr>
            <a:xfrm>
              <a:off x="2183113" y="228600"/>
              <a:ext cx="871208" cy="1143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r="10700"/>
            <a:stretch/>
          </p:blipFill>
          <p:spPr>
            <a:xfrm>
              <a:off x="3992798" y="228600"/>
              <a:ext cx="946671" cy="1143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" t="6748" r="17505"/>
            <a:stretch/>
          </p:blipFill>
          <p:spPr>
            <a:xfrm>
              <a:off x="3048938" y="228600"/>
              <a:ext cx="943860" cy="1143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0" t="3390" r="4647" b="83"/>
            <a:stretch/>
          </p:blipFill>
          <p:spPr>
            <a:xfrm>
              <a:off x="4963143" y="228600"/>
              <a:ext cx="930996" cy="11430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284" y="228600"/>
              <a:ext cx="943305" cy="1143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16" r="10515" b="5936"/>
            <a:stretch/>
          </p:blipFill>
          <p:spPr>
            <a:xfrm>
              <a:off x="7600130" y="228600"/>
              <a:ext cx="1083394" cy="1143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2" r="19308"/>
            <a:stretch/>
          </p:blipFill>
          <p:spPr>
            <a:xfrm>
              <a:off x="6841286" y="228600"/>
              <a:ext cx="767338" cy="1143000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r="17948"/>
          <a:stretch/>
        </p:blipFill>
        <p:spPr>
          <a:xfrm>
            <a:off x="2862884" y="1570006"/>
            <a:ext cx="688153" cy="1143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4678" y="5464625"/>
            <a:ext cx="4377674" cy="1165996"/>
            <a:chOff x="667500" y="5451244"/>
            <a:chExt cx="4377674" cy="116599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6"/>
            <a:stretch/>
          </p:blipFill>
          <p:spPr>
            <a:xfrm>
              <a:off x="667500" y="5474240"/>
              <a:ext cx="861622" cy="1143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6334" r="14274"/>
            <a:stretch/>
          </p:blipFill>
          <p:spPr>
            <a:xfrm>
              <a:off x="1529122" y="5474240"/>
              <a:ext cx="862606" cy="11430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1" b="-917"/>
            <a:stretch/>
          </p:blipFill>
          <p:spPr>
            <a:xfrm>
              <a:off x="2391728" y="5458704"/>
              <a:ext cx="914400" cy="11430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4" r="10953"/>
            <a:stretch/>
          </p:blipFill>
          <p:spPr>
            <a:xfrm>
              <a:off x="3303243" y="5451244"/>
              <a:ext cx="859247" cy="1143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4" t="-1838" r="8399" b="10982"/>
            <a:stretch/>
          </p:blipFill>
          <p:spPr>
            <a:xfrm>
              <a:off x="4177213" y="5451244"/>
              <a:ext cx="867961" cy="1143000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8156"/>
          <a:stretch/>
        </p:blipFill>
        <p:spPr>
          <a:xfrm>
            <a:off x="1139219" y="1574445"/>
            <a:ext cx="890301" cy="1143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5"/>
          <a:stretch/>
        </p:blipFill>
        <p:spPr>
          <a:xfrm>
            <a:off x="2029520" y="1570006"/>
            <a:ext cx="81940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Easter Basket Sales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68" y="441664"/>
            <a:ext cx="1828800" cy="27432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2" t="18749" r="8493" b="3001"/>
          <a:stretch/>
        </p:blipFill>
        <p:spPr>
          <a:xfrm>
            <a:off x="4506157" y="3355019"/>
            <a:ext cx="3660186" cy="2743200"/>
          </a:xfrm>
          <a:prstGeom prst="rect">
            <a:avLst/>
          </a:prstGeom>
          <a:ln>
            <a:noFill/>
          </a:ln>
        </p:spPr>
      </p:pic>
      <p:pic>
        <p:nvPicPr>
          <p:cNvPr id="6" name="Content Placeholder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73" y="1219200"/>
            <a:ext cx="1828800" cy="1828800"/>
          </a:xfrm>
          <a:prstGeom prst="rect">
            <a:avLst/>
          </a:prstGeom>
          <a:ln w="317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5" b="11111"/>
          <a:stretch/>
        </p:blipFill>
        <p:spPr>
          <a:xfrm>
            <a:off x="6693763" y="441664"/>
            <a:ext cx="147258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3501"/>
            <a:ext cx="31201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5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Fundraising Events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00" y="380999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0206" r="17573" b="11008"/>
          <a:stretch/>
        </p:blipFill>
        <p:spPr>
          <a:xfrm>
            <a:off x="-4038600" y="3544823"/>
            <a:ext cx="3695629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4053" b="10018"/>
          <a:stretch/>
        </p:blipFill>
        <p:spPr>
          <a:xfrm>
            <a:off x="457200" y="2819400"/>
            <a:ext cx="8229600" cy="3003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2445" r="5407"/>
          <a:stretch/>
        </p:blipFill>
        <p:spPr>
          <a:xfrm>
            <a:off x="460248" y="685800"/>
            <a:ext cx="239951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Mini Christmas Tree Silent Auction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23516"/>
            <a:ext cx="2119062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6" r="4914" b="21010"/>
          <a:stretch/>
        </p:blipFill>
        <p:spPr>
          <a:xfrm>
            <a:off x="609600" y="3421370"/>
            <a:ext cx="7772400" cy="2674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13" y="517420"/>
            <a:ext cx="30541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3" y="533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Christmas Stockings Silent Auction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23516"/>
            <a:ext cx="2119062" cy="2743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94873" y="458724"/>
            <a:ext cx="7778916" cy="5486400"/>
            <a:chOff x="755834" y="458724"/>
            <a:chExt cx="7778916" cy="54864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96" r="6834" b="5273"/>
            <a:stretch/>
          </p:blipFill>
          <p:spPr>
            <a:xfrm>
              <a:off x="755834" y="458724"/>
              <a:ext cx="3974731" cy="5486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458724"/>
              <a:ext cx="3657950" cy="548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0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Christmas Cookies Sales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8" r="13963"/>
          <a:stretch/>
        </p:blipFill>
        <p:spPr>
          <a:xfrm>
            <a:off x="609600" y="582168"/>
            <a:ext cx="4810095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37318" r="5800" b="23182"/>
          <a:stretch/>
        </p:blipFill>
        <p:spPr>
          <a:xfrm>
            <a:off x="-3048000" y="2133600"/>
            <a:ext cx="2505456" cy="144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3" t="-4457" b="16610"/>
          <a:stretch/>
        </p:blipFill>
        <p:spPr>
          <a:xfrm rot="5400000">
            <a:off x="6448044" y="973836"/>
            <a:ext cx="1743456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77459" r="28468"/>
          <a:stretch/>
        </p:blipFill>
        <p:spPr>
          <a:xfrm>
            <a:off x="5986272" y="3325368"/>
            <a:ext cx="2505456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6686" y="1570006"/>
            <a:ext cx="8810629" cy="1143000"/>
            <a:chOff x="-16957" y="2316377"/>
            <a:chExt cx="8810629" cy="1143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72"/>
            <a:stretch/>
          </p:blipFill>
          <p:spPr>
            <a:xfrm>
              <a:off x="971550" y="2316377"/>
              <a:ext cx="235541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57" y="2316377"/>
              <a:ext cx="988507" cy="1143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9" t="11392" r="7525"/>
            <a:stretch/>
          </p:blipFill>
          <p:spPr>
            <a:xfrm>
              <a:off x="4253804" y="2316377"/>
              <a:ext cx="820695" cy="1143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8" t="5955" r="15336"/>
            <a:stretch/>
          </p:blipFill>
          <p:spPr>
            <a:xfrm>
              <a:off x="5958398" y="2316377"/>
              <a:ext cx="904646" cy="1143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66" y="2316377"/>
              <a:ext cx="957200" cy="1143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9" t="4141" r="12531" b="6797"/>
            <a:stretch/>
          </p:blipFill>
          <p:spPr>
            <a:xfrm>
              <a:off x="5074499" y="2316377"/>
              <a:ext cx="893788" cy="1143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007" y="2316377"/>
              <a:ext cx="1044641" cy="1143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0" t="5048" r="7087"/>
            <a:stretch/>
          </p:blipFill>
          <p:spPr>
            <a:xfrm>
              <a:off x="7929339" y="2316377"/>
              <a:ext cx="864333" cy="1143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67500" y="5474240"/>
            <a:ext cx="7809000" cy="1154899"/>
            <a:chOff x="583367" y="5434245"/>
            <a:chExt cx="7809000" cy="11548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r="17948"/>
            <a:stretch/>
          </p:blipFill>
          <p:spPr>
            <a:xfrm>
              <a:off x="2307595" y="5434245"/>
              <a:ext cx="688153" cy="1143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6"/>
            <a:stretch/>
          </p:blipFill>
          <p:spPr>
            <a:xfrm>
              <a:off x="583367" y="5434245"/>
              <a:ext cx="861622" cy="1143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6334" r="14274"/>
            <a:stretch/>
          </p:blipFill>
          <p:spPr>
            <a:xfrm>
              <a:off x="1444989" y="5434245"/>
              <a:ext cx="862606" cy="1143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1" b="-917"/>
            <a:stretch/>
          </p:blipFill>
          <p:spPr>
            <a:xfrm>
              <a:off x="2992996" y="5446144"/>
              <a:ext cx="914400" cy="1143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4" r="10953"/>
            <a:stretch/>
          </p:blipFill>
          <p:spPr>
            <a:xfrm>
              <a:off x="3904511" y="5438684"/>
              <a:ext cx="859247" cy="11430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4" t="-1838" r="8399" b="10982"/>
            <a:stretch/>
          </p:blipFill>
          <p:spPr>
            <a:xfrm>
              <a:off x="4778481" y="5438684"/>
              <a:ext cx="867961" cy="1143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2" r="8156"/>
            <a:stretch/>
          </p:blipFill>
          <p:spPr>
            <a:xfrm>
              <a:off x="5631702" y="5438684"/>
              <a:ext cx="890301" cy="1143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77"/>
            <a:stretch/>
          </p:blipFill>
          <p:spPr>
            <a:xfrm>
              <a:off x="6522003" y="5434245"/>
              <a:ext cx="960052" cy="11430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4652" r="8780" b="14210"/>
            <a:stretch/>
          </p:blipFill>
          <p:spPr>
            <a:xfrm>
              <a:off x="7391400" y="5434245"/>
              <a:ext cx="1000967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53859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/>
              <a:t>Concours</a:t>
            </a:r>
            <a:r>
              <a:rPr lang="en-US" sz="2800" dirty="0"/>
              <a:t> </a:t>
            </a:r>
            <a:r>
              <a:rPr lang="en-US" sz="2800" dirty="0" err="1"/>
              <a:t>d’Elegance</a:t>
            </a:r>
            <a:r>
              <a:rPr lang="en-US" sz="2800" dirty="0"/>
              <a:t> Muffins &amp;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1000"/>
            <a:ext cx="42394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Fundraising Events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00" y="380999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0206" r="17573" b="11008"/>
          <a:stretch/>
        </p:blipFill>
        <p:spPr>
          <a:xfrm>
            <a:off x="-3726109" y="3557015"/>
            <a:ext cx="3695629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7" b="32413"/>
          <a:stretch/>
        </p:blipFill>
        <p:spPr>
          <a:xfrm>
            <a:off x="1585288" y="457200"/>
            <a:ext cx="5973425" cy="2478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5" b="17207"/>
          <a:stretch/>
        </p:blipFill>
        <p:spPr>
          <a:xfrm>
            <a:off x="762000" y="3220213"/>
            <a:ext cx="7620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Fundraising Events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00" y="380999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0206" r="17573" b="11008"/>
          <a:stretch/>
        </p:blipFill>
        <p:spPr>
          <a:xfrm>
            <a:off x="-3726109" y="3557015"/>
            <a:ext cx="3695629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2"/>
          <a:stretch/>
        </p:blipFill>
        <p:spPr>
          <a:xfrm>
            <a:off x="1155193" y="1570006"/>
            <a:ext cx="2355416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0217" y="2819400"/>
            <a:ext cx="6998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Looking </a:t>
            </a:r>
          </a:p>
          <a:p>
            <a:r>
              <a:rPr lang="en-US" sz="6000" dirty="0"/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1579394196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6686" y="1570006"/>
            <a:ext cx="8810629" cy="1143000"/>
            <a:chOff x="-16957" y="2316377"/>
            <a:chExt cx="8810629" cy="1143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72"/>
            <a:stretch/>
          </p:blipFill>
          <p:spPr>
            <a:xfrm>
              <a:off x="971550" y="2316377"/>
              <a:ext cx="235541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57" y="2316377"/>
              <a:ext cx="988507" cy="1143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9" t="11392" r="7525"/>
            <a:stretch/>
          </p:blipFill>
          <p:spPr>
            <a:xfrm>
              <a:off x="4253804" y="2316377"/>
              <a:ext cx="820695" cy="1143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8" t="5955" r="15336"/>
            <a:stretch/>
          </p:blipFill>
          <p:spPr>
            <a:xfrm>
              <a:off x="5958398" y="2316377"/>
              <a:ext cx="904646" cy="1143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66" y="2316377"/>
              <a:ext cx="957200" cy="1143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9" t="4141" r="12531" b="6797"/>
            <a:stretch/>
          </p:blipFill>
          <p:spPr>
            <a:xfrm>
              <a:off x="5074499" y="2316377"/>
              <a:ext cx="893788" cy="1143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007" y="2316377"/>
              <a:ext cx="1044641" cy="1143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0" t="5048" r="7087"/>
            <a:stretch/>
          </p:blipFill>
          <p:spPr>
            <a:xfrm>
              <a:off x="7929339" y="2316377"/>
              <a:ext cx="864333" cy="114300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33470" y="4172828"/>
            <a:ext cx="8877061" cy="1143000"/>
            <a:chOff x="0" y="3166"/>
            <a:chExt cx="8877061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50" y="3166"/>
              <a:ext cx="1137096" cy="1143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524" y="3166"/>
              <a:ext cx="1130265" cy="1143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46" y="3166"/>
              <a:ext cx="964878" cy="1143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6"/>
              <a:ext cx="971550" cy="1143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009" y="3166"/>
              <a:ext cx="977747" cy="1143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435" y="3166"/>
              <a:ext cx="996418" cy="1143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853" y="3166"/>
              <a:ext cx="967246" cy="1143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t="3550" r="11120"/>
            <a:stretch/>
          </p:blipFill>
          <p:spPr>
            <a:xfrm>
              <a:off x="8021435" y="3166"/>
              <a:ext cx="855626" cy="1143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128" y="3166"/>
              <a:ext cx="846307" cy="114300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12491" y="2871417"/>
            <a:ext cx="8319018" cy="1143000"/>
            <a:chOff x="2" y="3465295"/>
            <a:chExt cx="8319018" cy="1143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3465295"/>
              <a:ext cx="973667" cy="1143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8" r="10648"/>
            <a:stretch/>
          </p:blipFill>
          <p:spPr>
            <a:xfrm>
              <a:off x="973669" y="3465295"/>
              <a:ext cx="830388" cy="1143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" r="8174"/>
            <a:stretch/>
          </p:blipFill>
          <p:spPr>
            <a:xfrm>
              <a:off x="1804057" y="3465295"/>
              <a:ext cx="962937" cy="1143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0" t="6214" r="10433"/>
            <a:stretch/>
          </p:blipFill>
          <p:spPr>
            <a:xfrm>
              <a:off x="2766224" y="3465295"/>
              <a:ext cx="848758" cy="1143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t="4531" r="5545"/>
            <a:stretch/>
          </p:blipFill>
          <p:spPr>
            <a:xfrm>
              <a:off x="3614982" y="3465295"/>
              <a:ext cx="825597" cy="1143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2" t="8285" r="5112"/>
            <a:stretch/>
          </p:blipFill>
          <p:spPr>
            <a:xfrm>
              <a:off x="4440579" y="3465295"/>
              <a:ext cx="1038729" cy="1143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91"/>
            <a:stretch/>
          </p:blipFill>
          <p:spPr>
            <a:xfrm>
              <a:off x="5483217" y="3465295"/>
              <a:ext cx="1028821" cy="1143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" t="6472" r="6379"/>
            <a:stretch/>
          </p:blipFill>
          <p:spPr>
            <a:xfrm>
              <a:off x="7344381" y="3465295"/>
              <a:ext cx="974639" cy="1143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" t="2718" r="12445"/>
            <a:stretch/>
          </p:blipFill>
          <p:spPr>
            <a:xfrm>
              <a:off x="6523017" y="3465295"/>
              <a:ext cx="791772" cy="1143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07309" y="268595"/>
            <a:ext cx="8329382" cy="1143000"/>
            <a:chOff x="354142" y="228600"/>
            <a:chExt cx="8329382" cy="114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6" r="17179"/>
            <a:stretch/>
          </p:blipFill>
          <p:spPr>
            <a:xfrm>
              <a:off x="354142" y="228600"/>
              <a:ext cx="897570" cy="1143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9" r="11289"/>
            <a:stretch/>
          </p:blipFill>
          <p:spPr>
            <a:xfrm>
              <a:off x="1251712" y="228600"/>
              <a:ext cx="931401" cy="1143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" r="10536"/>
            <a:stretch/>
          </p:blipFill>
          <p:spPr>
            <a:xfrm>
              <a:off x="2183113" y="228600"/>
              <a:ext cx="871208" cy="1143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r="10700"/>
            <a:stretch/>
          </p:blipFill>
          <p:spPr>
            <a:xfrm>
              <a:off x="3992798" y="228600"/>
              <a:ext cx="946671" cy="1143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" t="6748" r="17505"/>
            <a:stretch/>
          </p:blipFill>
          <p:spPr>
            <a:xfrm>
              <a:off x="3048938" y="228600"/>
              <a:ext cx="943860" cy="1143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0" t="3390" r="4647" b="83"/>
            <a:stretch/>
          </p:blipFill>
          <p:spPr>
            <a:xfrm>
              <a:off x="4963143" y="228600"/>
              <a:ext cx="930996" cy="1143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284" y="228600"/>
              <a:ext cx="943305" cy="1143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16" r="10515" b="5936"/>
            <a:stretch/>
          </p:blipFill>
          <p:spPr>
            <a:xfrm>
              <a:off x="7600130" y="228600"/>
              <a:ext cx="1083394" cy="1143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2" r="19308"/>
            <a:stretch/>
          </p:blipFill>
          <p:spPr>
            <a:xfrm>
              <a:off x="6841286" y="228600"/>
              <a:ext cx="767338" cy="1143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67500" y="5474240"/>
            <a:ext cx="7809000" cy="1154899"/>
            <a:chOff x="583367" y="5434245"/>
            <a:chExt cx="7809000" cy="11548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r="17948"/>
            <a:stretch/>
          </p:blipFill>
          <p:spPr>
            <a:xfrm>
              <a:off x="2307595" y="5434245"/>
              <a:ext cx="688153" cy="1143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6"/>
            <a:stretch/>
          </p:blipFill>
          <p:spPr>
            <a:xfrm>
              <a:off x="583367" y="5434245"/>
              <a:ext cx="861622" cy="1143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6334" r="14274"/>
            <a:stretch/>
          </p:blipFill>
          <p:spPr>
            <a:xfrm>
              <a:off x="1444989" y="5434245"/>
              <a:ext cx="862606" cy="1143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1" b="-917"/>
            <a:stretch/>
          </p:blipFill>
          <p:spPr>
            <a:xfrm>
              <a:off x="2992996" y="5446144"/>
              <a:ext cx="914400" cy="1143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4" r="10953"/>
            <a:stretch/>
          </p:blipFill>
          <p:spPr>
            <a:xfrm>
              <a:off x="3904511" y="5438684"/>
              <a:ext cx="859247" cy="11430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4" t="-1838" r="8399" b="10982"/>
            <a:stretch/>
          </p:blipFill>
          <p:spPr>
            <a:xfrm>
              <a:off x="4778481" y="5438684"/>
              <a:ext cx="867961" cy="1143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2" r="8156"/>
            <a:stretch/>
          </p:blipFill>
          <p:spPr>
            <a:xfrm>
              <a:off x="5631702" y="5438684"/>
              <a:ext cx="890301" cy="1143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77"/>
            <a:stretch/>
          </p:blipFill>
          <p:spPr>
            <a:xfrm>
              <a:off x="6522003" y="5434245"/>
              <a:ext cx="960052" cy="11430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4652" r="8780" b="14210"/>
            <a:stretch/>
          </p:blipFill>
          <p:spPr>
            <a:xfrm>
              <a:off x="7391400" y="5434245"/>
              <a:ext cx="1000967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53911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2"/>
          <a:stretch/>
        </p:blipFill>
        <p:spPr>
          <a:xfrm>
            <a:off x="1155193" y="1570006"/>
            <a:ext cx="235541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2567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6686" y="1570006"/>
            <a:ext cx="8810629" cy="1143000"/>
            <a:chOff x="-16957" y="2316377"/>
            <a:chExt cx="8810629" cy="1143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72"/>
            <a:stretch/>
          </p:blipFill>
          <p:spPr>
            <a:xfrm>
              <a:off x="971550" y="2316377"/>
              <a:ext cx="235541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57" y="2316377"/>
              <a:ext cx="988507" cy="1143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9" t="11392" r="7525"/>
            <a:stretch/>
          </p:blipFill>
          <p:spPr>
            <a:xfrm>
              <a:off x="4253804" y="2316377"/>
              <a:ext cx="820695" cy="1143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8" t="5955" r="15336"/>
            <a:stretch/>
          </p:blipFill>
          <p:spPr>
            <a:xfrm>
              <a:off x="5958398" y="2316377"/>
              <a:ext cx="904646" cy="1143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66" y="2316377"/>
              <a:ext cx="957200" cy="1143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9" t="4141" r="12531" b="6797"/>
            <a:stretch/>
          </p:blipFill>
          <p:spPr>
            <a:xfrm>
              <a:off x="5074499" y="2316377"/>
              <a:ext cx="893788" cy="1143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007" y="2316377"/>
              <a:ext cx="1044641" cy="1143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0" t="5048" r="7087"/>
            <a:stretch/>
          </p:blipFill>
          <p:spPr>
            <a:xfrm>
              <a:off x="7929339" y="2316377"/>
              <a:ext cx="864333" cy="114300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33470" y="4172828"/>
            <a:ext cx="8877061" cy="1143000"/>
            <a:chOff x="0" y="3166"/>
            <a:chExt cx="8877061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50" y="3166"/>
              <a:ext cx="1137096" cy="1143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524" y="3166"/>
              <a:ext cx="1130265" cy="1143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46" y="3166"/>
              <a:ext cx="964878" cy="1143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6"/>
              <a:ext cx="971550" cy="1143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009" y="3166"/>
              <a:ext cx="977747" cy="1143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435" y="3166"/>
              <a:ext cx="996418" cy="1143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853" y="3166"/>
              <a:ext cx="967246" cy="1143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t="3550" r="11120"/>
            <a:stretch/>
          </p:blipFill>
          <p:spPr>
            <a:xfrm>
              <a:off x="8021435" y="3166"/>
              <a:ext cx="855626" cy="1143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128" y="3166"/>
              <a:ext cx="846307" cy="1143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67500" y="5474240"/>
            <a:ext cx="7809000" cy="1154899"/>
            <a:chOff x="583367" y="5434245"/>
            <a:chExt cx="7809000" cy="11548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r="17948"/>
            <a:stretch/>
          </p:blipFill>
          <p:spPr>
            <a:xfrm>
              <a:off x="2307595" y="5434245"/>
              <a:ext cx="688153" cy="1143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6"/>
            <a:stretch/>
          </p:blipFill>
          <p:spPr>
            <a:xfrm>
              <a:off x="583367" y="5434245"/>
              <a:ext cx="861622" cy="1143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6334" r="14274"/>
            <a:stretch/>
          </p:blipFill>
          <p:spPr>
            <a:xfrm>
              <a:off x="1444989" y="5434245"/>
              <a:ext cx="862606" cy="1143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1" b="-917"/>
            <a:stretch/>
          </p:blipFill>
          <p:spPr>
            <a:xfrm>
              <a:off x="2992996" y="5446144"/>
              <a:ext cx="914400" cy="1143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4" r="10953"/>
            <a:stretch/>
          </p:blipFill>
          <p:spPr>
            <a:xfrm>
              <a:off x="3904511" y="5438684"/>
              <a:ext cx="859247" cy="11430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4" t="-1838" r="8399" b="10982"/>
            <a:stretch/>
          </p:blipFill>
          <p:spPr>
            <a:xfrm>
              <a:off x="4778481" y="5438684"/>
              <a:ext cx="867961" cy="1143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2" r="8156"/>
            <a:stretch/>
          </p:blipFill>
          <p:spPr>
            <a:xfrm>
              <a:off x="5631702" y="5438684"/>
              <a:ext cx="890301" cy="1143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77"/>
            <a:stretch/>
          </p:blipFill>
          <p:spPr>
            <a:xfrm>
              <a:off x="6522003" y="5434245"/>
              <a:ext cx="960052" cy="11430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4652" r="8780" b="14210"/>
            <a:stretch/>
          </p:blipFill>
          <p:spPr>
            <a:xfrm>
              <a:off x="7391400" y="5434245"/>
              <a:ext cx="1000967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8321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6686" y="1570006"/>
            <a:ext cx="8810629" cy="1143000"/>
            <a:chOff x="-16957" y="2316377"/>
            <a:chExt cx="8810629" cy="1143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72"/>
            <a:stretch/>
          </p:blipFill>
          <p:spPr>
            <a:xfrm>
              <a:off x="971550" y="2316377"/>
              <a:ext cx="235541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57" y="2316377"/>
              <a:ext cx="988507" cy="1143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9" t="11392" r="7525"/>
            <a:stretch/>
          </p:blipFill>
          <p:spPr>
            <a:xfrm>
              <a:off x="4253804" y="2316377"/>
              <a:ext cx="820695" cy="1143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8" t="5955" r="15336"/>
            <a:stretch/>
          </p:blipFill>
          <p:spPr>
            <a:xfrm>
              <a:off x="5958398" y="2316377"/>
              <a:ext cx="904646" cy="1143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66" y="2316377"/>
              <a:ext cx="957200" cy="1143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9" t="4141" r="12531" b="6797"/>
            <a:stretch/>
          </p:blipFill>
          <p:spPr>
            <a:xfrm>
              <a:off x="5074499" y="2316377"/>
              <a:ext cx="893788" cy="1143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007" y="2316377"/>
              <a:ext cx="1044641" cy="1143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0" t="5048" r="7087"/>
            <a:stretch/>
          </p:blipFill>
          <p:spPr>
            <a:xfrm>
              <a:off x="7929339" y="2316377"/>
              <a:ext cx="864333" cy="114300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33470" y="4172828"/>
            <a:ext cx="8877061" cy="1143000"/>
            <a:chOff x="0" y="3166"/>
            <a:chExt cx="8877061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50" y="3166"/>
              <a:ext cx="1137096" cy="1143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524" y="3166"/>
              <a:ext cx="1130265" cy="1143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46" y="3166"/>
              <a:ext cx="964878" cy="1143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6"/>
              <a:ext cx="971550" cy="1143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009" y="3166"/>
              <a:ext cx="977747" cy="1143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435" y="3166"/>
              <a:ext cx="996418" cy="1143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853" y="3166"/>
              <a:ext cx="967246" cy="1143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t="3550" r="11120"/>
            <a:stretch/>
          </p:blipFill>
          <p:spPr>
            <a:xfrm>
              <a:off x="8021435" y="3166"/>
              <a:ext cx="855626" cy="1143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128" y="3166"/>
              <a:ext cx="846307" cy="1143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07309" y="268595"/>
            <a:ext cx="8329382" cy="1143000"/>
            <a:chOff x="354142" y="228600"/>
            <a:chExt cx="8329382" cy="114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6" r="17179"/>
            <a:stretch/>
          </p:blipFill>
          <p:spPr>
            <a:xfrm>
              <a:off x="354142" y="228600"/>
              <a:ext cx="897570" cy="1143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9" r="11289"/>
            <a:stretch/>
          </p:blipFill>
          <p:spPr>
            <a:xfrm>
              <a:off x="1251712" y="228600"/>
              <a:ext cx="931401" cy="1143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" r="10536"/>
            <a:stretch/>
          </p:blipFill>
          <p:spPr>
            <a:xfrm>
              <a:off x="2183113" y="228600"/>
              <a:ext cx="871208" cy="1143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r="10700"/>
            <a:stretch/>
          </p:blipFill>
          <p:spPr>
            <a:xfrm>
              <a:off x="3992798" y="228600"/>
              <a:ext cx="946671" cy="1143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" t="6748" r="17505"/>
            <a:stretch/>
          </p:blipFill>
          <p:spPr>
            <a:xfrm>
              <a:off x="3048938" y="228600"/>
              <a:ext cx="943860" cy="1143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0" t="3390" r="4647" b="83"/>
            <a:stretch/>
          </p:blipFill>
          <p:spPr>
            <a:xfrm>
              <a:off x="4963143" y="228600"/>
              <a:ext cx="930996" cy="1143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284" y="228600"/>
              <a:ext cx="943305" cy="1143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16" r="10515" b="5936"/>
            <a:stretch/>
          </p:blipFill>
          <p:spPr>
            <a:xfrm>
              <a:off x="7600130" y="228600"/>
              <a:ext cx="1083394" cy="1143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2" r="19308"/>
            <a:stretch/>
          </p:blipFill>
          <p:spPr>
            <a:xfrm>
              <a:off x="6841286" y="228600"/>
              <a:ext cx="767338" cy="1143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67500" y="5474240"/>
            <a:ext cx="7809000" cy="1154899"/>
            <a:chOff x="583367" y="5434245"/>
            <a:chExt cx="7809000" cy="11548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r="17948"/>
            <a:stretch/>
          </p:blipFill>
          <p:spPr>
            <a:xfrm>
              <a:off x="2307595" y="5434245"/>
              <a:ext cx="688153" cy="1143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6"/>
            <a:stretch/>
          </p:blipFill>
          <p:spPr>
            <a:xfrm>
              <a:off x="583367" y="5434245"/>
              <a:ext cx="861622" cy="1143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6334" r="14274"/>
            <a:stretch/>
          </p:blipFill>
          <p:spPr>
            <a:xfrm>
              <a:off x="1444989" y="5434245"/>
              <a:ext cx="862606" cy="1143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1" b="-917"/>
            <a:stretch/>
          </p:blipFill>
          <p:spPr>
            <a:xfrm>
              <a:off x="2992996" y="5446144"/>
              <a:ext cx="914400" cy="1143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4" r="10953"/>
            <a:stretch/>
          </p:blipFill>
          <p:spPr>
            <a:xfrm>
              <a:off x="3904511" y="5438684"/>
              <a:ext cx="859247" cy="11430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4" t="-1838" r="8399" b="10982"/>
            <a:stretch/>
          </p:blipFill>
          <p:spPr>
            <a:xfrm>
              <a:off x="4778481" y="5438684"/>
              <a:ext cx="867961" cy="1143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2" r="8156"/>
            <a:stretch/>
          </p:blipFill>
          <p:spPr>
            <a:xfrm>
              <a:off x="5631702" y="5438684"/>
              <a:ext cx="890301" cy="1143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77"/>
            <a:stretch/>
          </p:blipFill>
          <p:spPr>
            <a:xfrm>
              <a:off x="6522003" y="5434245"/>
              <a:ext cx="960052" cy="11430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4652" r="8780" b="14210"/>
            <a:stretch/>
          </p:blipFill>
          <p:spPr>
            <a:xfrm>
              <a:off x="7391400" y="5434245"/>
              <a:ext cx="1000967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949406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66686" y="1570006"/>
            <a:ext cx="8810629" cy="1143000"/>
            <a:chOff x="-16957" y="2316377"/>
            <a:chExt cx="8810629" cy="1143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72"/>
            <a:stretch/>
          </p:blipFill>
          <p:spPr>
            <a:xfrm>
              <a:off x="971550" y="2316377"/>
              <a:ext cx="235541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57" y="2316377"/>
              <a:ext cx="988507" cy="1143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9" t="11392" r="7525"/>
            <a:stretch/>
          </p:blipFill>
          <p:spPr>
            <a:xfrm>
              <a:off x="4253804" y="2316377"/>
              <a:ext cx="820695" cy="1143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8" t="5955" r="15336"/>
            <a:stretch/>
          </p:blipFill>
          <p:spPr>
            <a:xfrm>
              <a:off x="5958398" y="2316377"/>
              <a:ext cx="904646" cy="1143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66" y="2316377"/>
              <a:ext cx="957200" cy="1143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9" t="4141" r="12531" b="6797"/>
            <a:stretch/>
          </p:blipFill>
          <p:spPr>
            <a:xfrm>
              <a:off x="5074499" y="2316377"/>
              <a:ext cx="893788" cy="1143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007" y="2316377"/>
              <a:ext cx="1044641" cy="1143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0" t="5048" r="7087"/>
            <a:stretch/>
          </p:blipFill>
          <p:spPr>
            <a:xfrm>
              <a:off x="7929339" y="2316377"/>
              <a:ext cx="864333" cy="114300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33470" y="4172828"/>
            <a:ext cx="8877061" cy="1143000"/>
            <a:chOff x="0" y="3166"/>
            <a:chExt cx="8877061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50" y="3166"/>
              <a:ext cx="1137096" cy="1143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524" y="3166"/>
              <a:ext cx="1130265" cy="1143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46" y="3166"/>
              <a:ext cx="964878" cy="1143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6"/>
              <a:ext cx="971550" cy="1143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009" y="3166"/>
              <a:ext cx="977747" cy="1143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435" y="3166"/>
              <a:ext cx="996418" cy="1143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853" y="3166"/>
              <a:ext cx="967246" cy="1143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t="3550" r="11120"/>
            <a:stretch/>
          </p:blipFill>
          <p:spPr>
            <a:xfrm>
              <a:off x="8021435" y="3166"/>
              <a:ext cx="855626" cy="1143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128" y="3166"/>
              <a:ext cx="846307" cy="114300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12491" y="2871417"/>
            <a:ext cx="8319018" cy="1143000"/>
            <a:chOff x="2" y="3465295"/>
            <a:chExt cx="8319018" cy="1143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3465295"/>
              <a:ext cx="973667" cy="1143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8" r="10648"/>
            <a:stretch/>
          </p:blipFill>
          <p:spPr>
            <a:xfrm>
              <a:off x="973669" y="3465295"/>
              <a:ext cx="830388" cy="1143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" r="8174"/>
            <a:stretch/>
          </p:blipFill>
          <p:spPr>
            <a:xfrm>
              <a:off x="1804057" y="3465295"/>
              <a:ext cx="962937" cy="1143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0" t="6214" r="10433"/>
            <a:stretch/>
          </p:blipFill>
          <p:spPr>
            <a:xfrm>
              <a:off x="2766224" y="3465295"/>
              <a:ext cx="848758" cy="1143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t="4531" r="5545"/>
            <a:stretch/>
          </p:blipFill>
          <p:spPr>
            <a:xfrm>
              <a:off x="3614982" y="3465295"/>
              <a:ext cx="825597" cy="1143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2" t="8285" r="5112"/>
            <a:stretch/>
          </p:blipFill>
          <p:spPr>
            <a:xfrm>
              <a:off x="4440579" y="3465295"/>
              <a:ext cx="1038729" cy="1143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91"/>
            <a:stretch/>
          </p:blipFill>
          <p:spPr>
            <a:xfrm>
              <a:off x="5483217" y="3465295"/>
              <a:ext cx="1028821" cy="1143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" t="6472" r="6379"/>
            <a:stretch/>
          </p:blipFill>
          <p:spPr>
            <a:xfrm>
              <a:off x="7344381" y="3465295"/>
              <a:ext cx="974639" cy="1143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" t="2718" r="12445"/>
            <a:stretch/>
          </p:blipFill>
          <p:spPr>
            <a:xfrm>
              <a:off x="6523017" y="3465295"/>
              <a:ext cx="791772" cy="1143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07309" y="268595"/>
            <a:ext cx="8329382" cy="1143000"/>
            <a:chOff x="354142" y="228600"/>
            <a:chExt cx="8329382" cy="114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6" r="17179"/>
            <a:stretch/>
          </p:blipFill>
          <p:spPr>
            <a:xfrm>
              <a:off x="354142" y="228600"/>
              <a:ext cx="897570" cy="1143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9" r="11289"/>
            <a:stretch/>
          </p:blipFill>
          <p:spPr>
            <a:xfrm>
              <a:off x="1251712" y="228600"/>
              <a:ext cx="931401" cy="1143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" r="10536"/>
            <a:stretch/>
          </p:blipFill>
          <p:spPr>
            <a:xfrm>
              <a:off x="2183113" y="228600"/>
              <a:ext cx="871208" cy="1143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r="10700"/>
            <a:stretch/>
          </p:blipFill>
          <p:spPr>
            <a:xfrm>
              <a:off x="3992798" y="228600"/>
              <a:ext cx="946671" cy="1143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" t="6748" r="17505"/>
            <a:stretch/>
          </p:blipFill>
          <p:spPr>
            <a:xfrm>
              <a:off x="3048938" y="228600"/>
              <a:ext cx="943860" cy="1143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0" t="3390" r="4647" b="83"/>
            <a:stretch/>
          </p:blipFill>
          <p:spPr>
            <a:xfrm>
              <a:off x="4963143" y="228600"/>
              <a:ext cx="930996" cy="1143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284" y="228600"/>
              <a:ext cx="943305" cy="1143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16" r="10515" b="5936"/>
            <a:stretch/>
          </p:blipFill>
          <p:spPr>
            <a:xfrm>
              <a:off x="7600130" y="228600"/>
              <a:ext cx="1083394" cy="1143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2" r="19308"/>
            <a:stretch/>
          </p:blipFill>
          <p:spPr>
            <a:xfrm>
              <a:off x="6841286" y="228600"/>
              <a:ext cx="767338" cy="1143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67500" y="5474240"/>
            <a:ext cx="7809000" cy="1154899"/>
            <a:chOff x="583367" y="5434245"/>
            <a:chExt cx="7809000" cy="11548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r="17948"/>
            <a:stretch/>
          </p:blipFill>
          <p:spPr>
            <a:xfrm>
              <a:off x="2307595" y="5434245"/>
              <a:ext cx="688153" cy="1143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6"/>
            <a:stretch/>
          </p:blipFill>
          <p:spPr>
            <a:xfrm>
              <a:off x="583367" y="5434245"/>
              <a:ext cx="861622" cy="1143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6334" r="14274"/>
            <a:stretch/>
          </p:blipFill>
          <p:spPr>
            <a:xfrm>
              <a:off x="1444989" y="5434245"/>
              <a:ext cx="862606" cy="1143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1" b="-917"/>
            <a:stretch/>
          </p:blipFill>
          <p:spPr>
            <a:xfrm>
              <a:off x="2992996" y="5446144"/>
              <a:ext cx="914400" cy="1143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4" r="10953"/>
            <a:stretch/>
          </p:blipFill>
          <p:spPr>
            <a:xfrm>
              <a:off x="3904511" y="5438684"/>
              <a:ext cx="859247" cy="11430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4" t="-1838" r="8399" b="10982"/>
            <a:stretch/>
          </p:blipFill>
          <p:spPr>
            <a:xfrm>
              <a:off x="4778481" y="5438684"/>
              <a:ext cx="867961" cy="1143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2" r="8156"/>
            <a:stretch/>
          </p:blipFill>
          <p:spPr>
            <a:xfrm>
              <a:off x="5631702" y="5438684"/>
              <a:ext cx="890301" cy="1143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77"/>
            <a:stretch/>
          </p:blipFill>
          <p:spPr>
            <a:xfrm>
              <a:off x="6522003" y="5434245"/>
              <a:ext cx="960052" cy="11430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4652" r="8780" b="14210"/>
            <a:stretch/>
          </p:blipFill>
          <p:spPr>
            <a:xfrm>
              <a:off x="7391400" y="5434245"/>
              <a:ext cx="1000967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32584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2"/>
          <a:stretch/>
        </p:blipFill>
        <p:spPr>
          <a:xfrm>
            <a:off x="1155193" y="1570006"/>
            <a:ext cx="2355416" cy="1143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0" y="60960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Supports patients and staff at Peace Island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44543365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2"/>
          <a:stretch/>
        </p:blipFill>
        <p:spPr>
          <a:xfrm>
            <a:off x="1155193" y="1570006"/>
            <a:ext cx="2355416" cy="114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217" y="2819400"/>
            <a:ext cx="6998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108558241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9524" y="6013213"/>
            <a:ext cx="424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In House Volunteers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r="23172" b="18489"/>
          <a:stretch/>
        </p:blipFill>
        <p:spPr>
          <a:xfrm>
            <a:off x="4228730" y="3453485"/>
            <a:ext cx="4505418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 t="17346" r="10065"/>
          <a:stretch/>
        </p:blipFill>
        <p:spPr>
          <a:xfrm>
            <a:off x="457200" y="402488"/>
            <a:ext cx="3432654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8" r="15670" b="6311"/>
          <a:stretch/>
        </p:blipFill>
        <p:spPr>
          <a:xfrm>
            <a:off x="4228730" y="402488"/>
            <a:ext cx="216755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2217</TotalTime>
  <Words>496</Words>
  <Application>Microsoft Office PowerPoint</Application>
  <PresentationFormat>On-screen Show (4:3)</PresentationFormat>
  <Paragraphs>80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</dc:creator>
  <cp:lastModifiedBy>Pam Hutchins</cp:lastModifiedBy>
  <cp:revision>87</cp:revision>
  <dcterms:created xsi:type="dcterms:W3CDTF">2016-04-27T22:08:55Z</dcterms:created>
  <dcterms:modified xsi:type="dcterms:W3CDTF">2017-08-22T19:13:11Z</dcterms:modified>
</cp:coreProperties>
</file>