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F6CD7-7C52-49F6-AD93-AA82E5047E78}" v="43" dt="2021-08-24T19:59:33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Wambsganss" userId="02f1a9e9-c1b5-489a-ba58-11735b910c59" providerId="ADAL" clId="{3AEF6CD7-7C52-49F6-AD93-AA82E5047E78}"/>
    <pc:docChg chg="undo custSel addSld modSld">
      <pc:chgData name="Steve Wambsganss" userId="02f1a9e9-c1b5-489a-ba58-11735b910c59" providerId="ADAL" clId="{3AEF6CD7-7C52-49F6-AD93-AA82E5047E78}" dt="2021-08-24T19:59:01.477" v="288" actId="20577"/>
      <pc:docMkLst>
        <pc:docMk/>
      </pc:docMkLst>
      <pc:sldChg chg="modSp mod">
        <pc:chgData name="Steve Wambsganss" userId="02f1a9e9-c1b5-489a-ba58-11735b910c59" providerId="ADAL" clId="{3AEF6CD7-7C52-49F6-AD93-AA82E5047E78}" dt="2021-08-24T19:48:57.925" v="76" actId="1076"/>
        <pc:sldMkLst>
          <pc:docMk/>
          <pc:sldMk cId="1685112909" sldId="256"/>
        </pc:sldMkLst>
        <pc:picChg chg="mod">
          <ac:chgData name="Steve Wambsganss" userId="02f1a9e9-c1b5-489a-ba58-11735b910c59" providerId="ADAL" clId="{3AEF6CD7-7C52-49F6-AD93-AA82E5047E78}" dt="2021-08-24T19:48:57.925" v="76" actId="1076"/>
          <ac:picMkLst>
            <pc:docMk/>
            <pc:sldMk cId="1685112909" sldId="256"/>
            <ac:picMk id="22" creationId="{0ABA207C-26F8-470E-9939-F662DF4745C7}"/>
          </ac:picMkLst>
        </pc:picChg>
      </pc:sldChg>
      <pc:sldChg chg="addSp modSp mod">
        <pc:chgData name="Steve Wambsganss" userId="02f1a9e9-c1b5-489a-ba58-11735b910c59" providerId="ADAL" clId="{3AEF6CD7-7C52-49F6-AD93-AA82E5047E78}" dt="2021-08-24T19:40:36.392" v="35" actId="5793"/>
        <pc:sldMkLst>
          <pc:docMk/>
          <pc:sldMk cId="2271697573" sldId="257"/>
        </pc:sldMkLst>
        <pc:spChg chg="add mod">
          <ac:chgData name="Steve Wambsganss" userId="02f1a9e9-c1b5-489a-ba58-11735b910c59" providerId="ADAL" clId="{3AEF6CD7-7C52-49F6-AD93-AA82E5047E78}" dt="2021-08-24T19:40:36.392" v="35" actId="5793"/>
          <ac:spMkLst>
            <pc:docMk/>
            <pc:sldMk cId="2271697573" sldId="257"/>
            <ac:spMk id="8" creationId="{B14F4B8A-AE7C-4304-BAEC-5C2895B12108}"/>
          </ac:spMkLst>
        </pc:spChg>
        <pc:picChg chg="add mod">
          <ac:chgData name="Steve Wambsganss" userId="02f1a9e9-c1b5-489a-ba58-11735b910c59" providerId="ADAL" clId="{3AEF6CD7-7C52-49F6-AD93-AA82E5047E78}" dt="2021-08-24T19:40:27.353" v="30" actId="1076"/>
          <ac:picMkLst>
            <pc:docMk/>
            <pc:sldMk cId="2271697573" sldId="257"/>
            <ac:picMk id="3" creationId="{6D4CBEA5-919D-4647-988D-8BCB3C719102}"/>
          </ac:picMkLst>
        </pc:picChg>
        <pc:picChg chg="add mod">
          <ac:chgData name="Steve Wambsganss" userId="02f1a9e9-c1b5-489a-ba58-11735b910c59" providerId="ADAL" clId="{3AEF6CD7-7C52-49F6-AD93-AA82E5047E78}" dt="2021-08-24T19:40:18.258" v="28" actId="1076"/>
          <ac:picMkLst>
            <pc:docMk/>
            <pc:sldMk cId="2271697573" sldId="257"/>
            <ac:picMk id="7" creationId="{C6B34C28-5D28-4521-85F7-6A1FCC14EF3E}"/>
          </ac:picMkLst>
        </pc:picChg>
      </pc:sldChg>
      <pc:sldChg chg="addSp delSp modSp add mod">
        <pc:chgData name="Steve Wambsganss" userId="02f1a9e9-c1b5-489a-ba58-11735b910c59" providerId="ADAL" clId="{3AEF6CD7-7C52-49F6-AD93-AA82E5047E78}" dt="2021-08-24T19:59:01.477" v="288" actId="20577"/>
        <pc:sldMkLst>
          <pc:docMk/>
          <pc:sldMk cId="3215366781" sldId="259"/>
        </pc:sldMkLst>
        <pc:spChg chg="del">
          <ac:chgData name="Steve Wambsganss" userId="02f1a9e9-c1b5-489a-ba58-11735b910c59" providerId="ADAL" clId="{3AEF6CD7-7C52-49F6-AD93-AA82E5047E78}" dt="2021-08-24T19:47:43.311" v="71" actId="478"/>
          <ac:spMkLst>
            <pc:docMk/>
            <pc:sldMk cId="3215366781" sldId="259"/>
            <ac:spMk id="5" creationId="{E0A4BD25-2B5E-43A7-91F9-1545B2C03891}"/>
          </ac:spMkLst>
        </pc:spChg>
        <pc:spChg chg="mod">
          <ac:chgData name="Steve Wambsganss" userId="02f1a9e9-c1b5-489a-ba58-11735b910c59" providerId="ADAL" clId="{3AEF6CD7-7C52-49F6-AD93-AA82E5047E78}" dt="2021-08-24T19:45:00.658" v="53" actId="14100"/>
          <ac:spMkLst>
            <pc:docMk/>
            <pc:sldMk cId="3215366781" sldId="259"/>
            <ac:spMk id="8" creationId="{B14F4B8A-AE7C-4304-BAEC-5C2895B12108}"/>
          </ac:spMkLst>
        </pc:spChg>
        <pc:spChg chg="add mod">
          <ac:chgData name="Steve Wambsganss" userId="02f1a9e9-c1b5-489a-ba58-11735b910c59" providerId="ADAL" clId="{3AEF6CD7-7C52-49F6-AD93-AA82E5047E78}" dt="2021-08-24T19:57:52.410" v="224" actId="14100"/>
          <ac:spMkLst>
            <pc:docMk/>
            <pc:sldMk cId="3215366781" sldId="259"/>
            <ac:spMk id="9" creationId="{DD9C3B51-2CF2-4080-A4B4-30BA61720133}"/>
          </ac:spMkLst>
        </pc:spChg>
        <pc:spChg chg="add del mod">
          <ac:chgData name="Steve Wambsganss" userId="02f1a9e9-c1b5-489a-ba58-11735b910c59" providerId="ADAL" clId="{3AEF6CD7-7C52-49F6-AD93-AA82E5047E78}" dt="2021-08-24T19:48:03.491" v="74"/>
          <ac:spMkLst>
            <pc:docMk/>
            <pc:sldMk cId="3215366781" sldId="259"/>
            <ac:spMk id="12" creationId="{FC843AD2-DC61-4BA1-8D19-A0CF5DE45426}"/>
          </ac:spMkLst>
        </pc:spChg>
        <pc:spChg chg="add mod">
          <ac:chgData name="Steve Wambsganss" userId="02f1a9e9-c1b5-489a-ba58-11735b910c59" providerId="ADAL" clId="{3AEF6CD7-7C52-49F6-AD93-AA82E5047E78}" dt="2021-08-24T19:59:01.477" v="288" actId="20577"/>
          <ac:spMkLst>
            <pc:docMk/>
            <pc:sldMk cId="3215366781" sldId="259"/>
            <ac:spMk id="13" creationId="{2253A73F-DB7E-4089-9577-CB21BEF3F56B}"/>
          </ac:spMkLst>
        </pc:spChg>
        <pc:grpChg chg="add mod">
          <ac:chgData name="Steve Wambsganss" userId="02f1a9e9-c1b5-489a-ba58-11735b910c59" providerId="ADAL" clId="{3AEF6CD7-7C52-49F6-AD93-AA82E5047E78}" dt="2021-08-24T19:58:21.710" v="285" actId="1036"/>
          <ac:grpSpMkLst>
            <pc:docMk/>
            <pc:sldMk cId="3215366781" sldId="259"/>
            <ac:grpSpMk id="14" creationId="{ED11AB38-E57A-4697-A286-3795D14EFDE4}"/>
          </ac:grpSpMkLst>
        </pc:grpChg>
        <pc:graphicFrameChg chg="add mod">
          <ac:chgData name="Steve Wambsganss" userId="02f1a9e9-c1b5-489a-ba58-11735b910c59" providerId="ADAL" clId="{3AEF6CD7-7C52-49F6-AD93-AA82E5047E78}" dt="2021-08-24T19:44:54.354" v="52" actId="1076"/>
          <ac:graphicFrameMkLst>
            <pc:docMk/>
            <pc:sldMk cId="3215366781" sldId="259"/>
            <ac:graphicFrameMk id="2" creationId="{4768806B-CED5-4579-A231-D8FBB3424F0F}"/>
          </ac:graphicFrameMkLst>
        </pc:graphicFrameChg>
        <pc:graphicFrameChg chg="add del mod">
          <ac:chgData name="Steve Wambsganss" userId="02f1a9e9-c1b5-489a-ba58-11735b910c59" providerId="ADAL" clId="{3AEF6CD7-7C52-49F6-AD93-AA82E5047E78}" dt="2021-08-24T19:45:24.991" v="64" actId="478"/>
          <ac:graphicFrameMkLst>
            <pc:docMk/>
            <pc:sldMk cId="3215366781" sldId="259"/>
            <ac:graphicFrameMk id="10" creationId="{77208FE7-72F9-477B-BD9D-91775F4440C5}"/>
          </ac:graphicFrameMkLst>
        </pc:graphicFrameChg>
        <pc:picChg chg="del">
          <ac:chgData name="Steve Wambsganss" userId="02f1a9e9-c1b5-489a-ba58-11735b910c59" providerId="ADAL" clId="{3AEF6CD7-7C52-49F6-AD93-AA82E5047E78}" dt="2021-08-24T19:41:40.948" v="37" actId="478"/>
          <ac:picMkLst>
            <pc:docMk/>
            <pc:sldMk cId="3215366781" sldId="259"/>
            <ac:picMk id="3" creationId="{6D4CBEA5-919D-4647-988D-8BCB3C719102}"/>
          </ac:picMkLst>
        </pc:picChg>
        <pc:picChg chg="del">
          <ac:chgData name="Steve Wambsganss" userId="02f1a9e9-c1b5-489a-ba58-11735b910c59" providerId="ADAL" clId="{3AEF6CD7-7C52-49F6-AD93-AA82E5047E78}" dt="2021-08-24T19:41:40.948" v="37" actId="478"/>
          <ac:picMkLst>
            <pc:docMk/>
            <pc:sldMk cId="3215366781" sldId="259"/>
            <ac:picMk id="7" creationId="{C6B34C28-5D28-4521-85F7-6A1FCC14EF3E}"/>
          </ac:picMkLst>
        </pc:picChg>
        <pc:picChg chg="add mod">
          <ac:chgData name="Steve Wambsganss" userId="02f1a9e9-c1b5-489a-ba58-11735b910c59" providerId="ADAL" clId="{3AEF6CD7-7C52-49F6-AD93-AA82E5047E78}" dt="2021-08-24T19:57:33.030" v="166" actId="164"/>
          <ac:picMkLst>
            <pc:docMk/>
            <pc:sldMk cId="3215366781" sldId="259"/>
            <ac:picMk id="11" creationId="{1A6FFAA2-C2B2-4CE4-8F42-ACEF97D083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1CC4-F724-42BE-B8CB-3F68E687E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D4356-BBD0-4B96-8274-F601B580E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99D17-7C4C-402E-A44D-A180E1148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B461-29D3-4426-AC7F-A68E9150B2B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4380B-6A90-4C03-80CD-B1E07FBA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3989-E913-43C4-A95B-4D801518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3C86-EFBA-40F5-A7F5-2D5A31A4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9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D5BC0-3696-4F48-90DA-5D68C14A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010E0-2865-4F7A-91ED-5B7491A8B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2E957-2BE0-49BF-9D0A-B9DEB1F4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B461-29D3-4426-AC7F-A68E9150B2B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24C5-628E-4BA1-8A2F-7D65EF1B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428BC-FEA5-4242-B9C9-132D899F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3C86-EFBA-40F5-A7F5-2D5A31A4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80D69-7ECD-4942-81A8-D49B489D6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F6A7C-4252-40F0-84C9-F6CF3111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44858-82BD-4A1C-BEB6-D3B0B5ED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B461-29D3-4426-AC7F-A68E9150B2B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24BFA-393E-40C9-A04F-260F6E26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88497-E37A-4ACE-B59F-7FBEABE9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3C86-EFBA-40F5-A7F5-2D5A31A4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5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B4458-8D88-4B78-8050-F70238CE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5A5CD-6DAA-4DBE-B412-BA4BA7D30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A42E-824D-401F-97BA-7A92AE18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B461-29D3-4426-AC7F-A68E9150B2B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63360-3408-4534-AB50-6C377495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7DB35-4871-4DB7-BA2D-7C4DE726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3C86-EFBA-40F5-A7F5-2D5A31A4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1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FE24-5265-4568-AA6B-D30B34736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A9439-BABC-4F0F-B34E-F92E0D386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49F6F-5C7C-4E1C-B7AE-A5858F51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B461-29D3-4426-AC7F-A68E9150B2B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D96D7-36BD-4B2A-AC33-BB9F875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7AC85-0E99-4A62-8F7C-8D28EDAE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3C86-EFBA-40F5-A7F5-2D5A31A4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6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7B15-FB85-4AF9-ADEE-E4011292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9079D-3C07-486F-B9C5-811EF9450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E5876-8FC2-4B39-863F-DA28587E2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B5EF3-DA3E-4924-91A8-CA13D381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B461-29D3-4426-AC7F-A68E9150B2B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FE6E7-F68C-4E70-B7EE-CA56646D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18D06-E1FD-4F06-8A31-2DF5C465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3C86-EFBA-40F5-A7F5-2D5A31A4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1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91D3-E520-43F4-8B34-C2F7D0A0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E5D97-03B9-40BE-8F4A-4B29435CD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96B08-10A0-4BBD-B966-37DF97B8B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00FB1-6306-4726-8EF6-72B8164A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22DA8-C704-41D2-8193-43541861E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C88A1-31FF-4FF0-92B4-C30FD791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B461-29D3-4426-AC7F-A68E9150B2B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3F3850-409C-4DB1-B7CE-B03ADDD1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B5C76-0ECC-4C7D-BC7B-3A1A7F50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3C86-EFBA-40F5-A7F5-2D5A31A4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597F-A354-4A20-8097-AB8DB7DB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2F1F4F-E9AB-4278-BAB3-F705F540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B461-29D3-4426-AC7F-A68E9150B2B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13B42-AE6E-4234-92DF-1011E817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E98C3-E88F-4026-A7D1-5A0F9C25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3C86-EFBA-40F5-A7F5-2D5A31A4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F5BB6F-385E-4D4E-95C4-4980E9FE4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B461-29D3-4426-AC7F-A68E9150B2B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9F9B03-2E23-4C1F-BB2E-46FC2EE5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6C63E-0D74-4495-8EEA-9BB619BF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3C86-EFBA-40F5-A7F5-2D5A31A4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7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338E-A058-4F94-99C2-5D9B4CE0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394A-CC78-403E-A017-0626AE53D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CAFFF-CFD9-43F9-86F6-A995716FD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280AA-FD4A-4C30-A193-A25AD33C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B461-29D3-4426-AC7F-A68E9150B2B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CAF4B-B1E7-428C-A9F9-F0C6AED1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6FB02-E94A-4038-B397-408C84E3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3C86-EFBA-40F5-A7F5-2D5A31A4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9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03B2-E90A-4330-8D3E-ABA766A9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091A3B-54D4-4CE3-B3F9-E2EBFFC07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5143D-9DB8-4D47-B4CA-5FDB6E472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ECCBD-967A-4A9C-BB68-C5AA77EA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B461-29D3-4426-AC7F-A68E9150B2B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52BDA-C12B-439B-A052-7CBEAA16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84D2-04B4-4CD6-8B57-C61A5897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3C86-EFBA-40F5-A7F5-2D5A31A4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2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7EBCD-81A2-4E4F-B03E-903B5A00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342F6-E8E0-42AC-842B-17C56DDB9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D37E1-2E86-4239-86CE-B744E49DE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B461-29D3-4426-AC7F-A68E9150B2B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85F6D-5AF9-4669-B18A-36F950A1E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95071-2D3D-4C5D-B559-9CED2DCE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13C86-EFBA-40F5-A7F5-2D5A31A4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3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3.png@01D795E7.E02034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hyperlink" Target="http://www.sjcphd.org/" TargetMode="Externa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wambsganss@sanjuanems.org" TargetMode="External"/><Relationship Id="rId5" Type="http://schemas.openxmlformats.org/officeDocument/2006/relationships/hyperlink" Target="mailto:wambsganss@sjcphd1.org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3E03D5-A510-4988-99EC-75389023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Logo Choices from Anne Francis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A296C5C7-8719-4EEA-8FD5-FBCB4CC5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96" y="2063919"/>
            <a:ext cx="5548604" cy="1439087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0ABA207C-26F8-470E-9939-F662DF474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804" y="2063919"/>
            <a:ext cx="5533569" cy="1606520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CC8D4D9F-FDB0-4BDC-A6BB-A6D0B0F2F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91473"/>
            <a:ext cx="6096000" cy="1796425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D56A96E0-F946-43AA-B135-E03A2B41C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830" y="4189669"/>
            <a:ext cx="5679233" cy="13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1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3E03D5-A510-4988-99EC-75389023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6185"/>
            <a:ext cx="10515600" cy="1325563"/>
          </a:xfrm>
        </p:spPr>
        <p:txBody>
          <a:bodyPr/>
          <a:lstStyle/>
          <a:p>
            <a:r>
              <a:rPr lang="en-US" dirty="0"/>
              <a:t>Incorporating Commissioner comments, Anne and I refined the logo to this …</a:t>
            </a:r>
          </a:p>
        </p:txBody>
      </p:sp>
      <p:pic>
        <p:nvPicPr>
          <p:cNvPr id="1029" name="Picture 55" descr="Text&#10;&#10;Description automatically generated">
            <a:extLst>
              <a:ext uri="{FF2B5EF4-FFF2-40B4-BE49-F238E27FC236}">
                <a16:creationId xmlns:a16="http://schemas.microsoft.com/office/drawing/2014/main" id="{21DF1615-0DC0-4DF7-860B-4E29AE38B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39" y="2721892"/>
            <a:ext cx="6166448" cy="163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E0A4BD25-2B5E-43A7-91F9-1545B2C0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1" y="22393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54" descr="Logo, company name&#10;&#10;Description automatically generated">
            <a:extLst>
              <a:ext uri="{FF2B5EF4-FFF2-40B4-BE49-F238E27FC236}">
                <a16:creationId xmlns:a16="http://schemas.microsoft.com/office/drawing/2014/main" id="{2BEC885C-E17E-499E-B93D-0711E336D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68" y="2531712"/>
            <a:ext cx="2581839" cy="201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8E51FF34-BBF6-4263-A647-849E8341B7DA}"/>
              </a:ext>
            </a:extLst>
          </p:cNvPr>
          <p:cNvSpPr txBox="1">
            <a:spLocks/>
          </p:cNvSpPr>
          <p:nvPr/>
        </p:nvSpPr>
        <p:spPr>
          <a:xfrm>
            <a:off x="742069" y="46186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Same logo – different sizes and layouts for different uses.</a:t>
            </a:r>
          </a:p>
        </p:txBody>
      </p:sp>
    </p:spTree>
    <p:extLst>
      <p:ext uri="{BB962C8B-B14F-4D97-AF65-F5344CB8AC3E}">
        <p14:creationId xmlns:p14="http://schemas.microsoft.com/office/powerpoint/2010/main" val="192119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3E03D5-A510-4988-99EC-75389023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6185"/>
            <a:ext cx="10515600" cy="1325563"/>
          </a:xfrm>
        </p:spPr>
        <p:txBody>
          <a:bodyPr/>
          <a:lstStyle/>
          <a:p>
            <a:r>
              <a:rPr lang="en-US" dirty="0"/>
              <a:t>Examples of how the logo could be used …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0A4BD25-2B5E-43A7-91F9-1545B2C0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1" y="22393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D4CBEA5-919D-4647-988D-8BCB3C719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765" y="2392527"/>
            <a:ext cx="3649910" cy="2072945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C6B34C28-5D28-4521-85F7-6A1FCC14E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204" y="2376947"/>
            <a:ext cx="2454576" cy="4108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4F4B8A-AE7C-4304-BAEC-5C2895B12108}"/>
              </a:ext>
            </a:extLst>
          </p:cNvPr>
          <p:cNvSpPr txBox="1"/>
          <p:nvPr/>
        </p:nvSpPr>
        <p:spPr>
          <a:xfrm>
            <a:off x="989901" y="1954635"/>
            <a:ext cx="510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Business Cards …</a:t>
            </a:r>
          </a:p>
        </p:txBody>
      </p:sp>
    </p:spTree>
    <p:extLst>
      <p:ext uri="{BB962C8B-B14F-4D97-AF65-F5344CB8AC3E}">
        <p14:creationId xmlns:p14="http://schemas.microsoft.com/office/powerpoint/2010/main" val="227169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3E03D5-A510-4988-99EC-75389023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6185"/>
            <a:ext cx="10515600" cy="1325563"/>
          </a:xfrm>
        </p:spPr>
        <p:txBody>
          <a:bodyPr/>
          <a:lstStyle/>
          <a:p>
            <a:r>
              <a:rPr lang="en-US" dirty="0"/>
              <a:t>Examples of how the logo could be used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F4B8A-AE7C-4304-BAEC-5C2895B12108}"/>
              </a:ext>
            </a:extLst>
          </p:cNvPr>
          <p:cNvSpPr txBox="1"/>
          <p:nvPr/>
        </p:nvSpPr>
        <p:spPr>
          <a:xfrm>
            <a:off x="989901" y="1954635"/>
            <a:ext cx="165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Letterhead …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768806B-CED5-4579-A231-D8FBB3424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430173"/>
              </p:ext>
            </p:extLst>
          </p:nvPr>
        </p:nvGraphicFramePr>
        <p:xfrm>
          <a:off x="2647834" y="1954635"/>
          <a:ext cx="3224460" cy="41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PhantomPDF.Document">
                  <p:embed/>
                </p:oleObj>
              </mc:Choice>
              <mc:Fallback>
                <p:oleObj name="PDF" r:id="rId2" imgW="0" imgH="360" progId="FoxitPhantomPDF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768806B-CED5-4579-A231-D8FBB3424F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47834" y="1954635"/>
                        <a:ext cx="3224460" cy="418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D9C3B51-2CF2-4080-A4B4-30BA61720133}"/>
              </a:ext>
            </a:extLst>
          </p:cNvPr>
          <p:cNvSpPr txBox="1"/>
          <p:nvPr/>
        </p:nvSpPr>
        <p:spPr>
          <a:xfrm>
            <a:off x="6096000" y="1954635"/>
            <a:ext cx="204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 Signature 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11AB38-E57A-4697-A286-3795D14EFDE4}"/>
              </a:ext>
            </a:extLst>
          </p:cNvPr>
          <p:cNvGrpSpPr/>
          <p:nvPr/>
        </p:nvGrpSpPr>
        <p:grpSpPr>
          <a:xfrm>
            <a:off x="8256717" y="2055303"/>
            <a:ext cx="3331276" cy="2400657"/>
            <a:chOff x="7870823" y="1954635"/>
            <a:chExt cx="3331276" cy="2400657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1A6FFAA2-C2B2-4CE4-8F42-ACEF97D08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0823" y="2392848"/>
              <a:ext cx="2648971" cy="64563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53A73F-DB7E-4089-9577-CB21BEF3F56B}"/>
                </a:ext>
              </a:extLst>
            </p:cNvPr>
            <p:cNvSpPr txBox="1"/>
            <p:nvPr/>
          </p:nvSpPr>
          <p:spPr>
            <a:xfrm>
              <a:off x="7870823" y="1954635"/>
              <a:ext cx="3331276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Stephen Wambsganss</a:t>
              </a:r>
              <a:endPara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Executive Assistant and Hospital Affairs Specialist</a:t>
              </a:r>
              <a:endPara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San Juan County Public Hospital District #1</a:t>
              </a:r>
              <a:endPara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P.O. Box 370, 849 Spring Street, Unit B-5</a:t>
              </a:r>
              <a:endPara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Friday Harbor, WA, 98250</a:t>
              </a:r>
              <a:endPara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Office: (360) 378-2857, Ext. 201</a:t>
              </a:r>
              <a:endPara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Fax: (360) 378-3583</a:t>
              </a:r>
              <a:endPara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u="sng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wambsganss@sjcphd1.org</a:t>
              </a:r>
              <a:endParaRPr lang="en-US" sz="1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u="sng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swambsganss@sanjuanems.org</a:t>
              </a:r>
              <a:r>
                <a:rPr lang="en-US" sz="10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www.sjcphd1.org</a:t>
              </a:r>
              <a:r>
                <a:rPr lang="en-US" sz="1000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36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82A03FE13CB4C99809335234797BA" ma:contentTypeVersion="13" ma:contentTypeDescription="Create a new document." ma:contentTypeScope="" ma:versionID="0e5f1baf8251b6dcc5fc7ddaab9bdea4">
  <xsd:schema xmlns:xsd="http://www.w3.org/2001/XMLSchema" xmlns:xs="http://www.w3.org/2001/XMLSchema" xmlns:p="http://schemas.microsoft.com/office/2006/metadata/properties" xmlns:ns2="90bfa1a3-62a8-49bd-ba99-8edcb5c73750" xmlns:ns3="03520a51-a663-47fc-a374-f9c6401024ca" targetNamespace="http://schemas.microsoft.com/office/2006/metadata/properties" ma:root="true" ma:fieldsID="63bd18865d898aad0f7f1d6e8c23a1b5" ns2:_="" ns3:_="">
    <xsd:import namespace="90bfa1a3-62a8-49bd-ba99-8edcb5c73750"/>
    <xsd:import namespace="03520a51-a663-47fc-a374-f9c6401024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fa1a3-62a8-49bd-ba99-8edcb5c73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20a51-a663-47fc-a374-f9c6401024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E91486-DF6B-4FD0-A0AA-A34FAFB5FB89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90bfa1a3-62a8-49bd-ba99-8edcb5c73750"/>
    <ds:schemaRef ds:uri="http://purl.org/dc/elements/1.1/"/>
    <ds:schemaRef ds:uri="http://purl.org/dc/dcmitype/"/>
    <ds:schemaRef ds:uri="03520a51-a663-47fc-a374-f9c6401024ca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F7F1FC-9759-412F-881B-DC7A19890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fa1a3-62a8-49bd-ba99-8edcb5c73750"/>
    <ds:schemaRef ds:uri="03520a51-a663-47fc-a374-f9c6401024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EF6179-60A4-4B40-B28A-76E43F20EB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123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Foxit PhantomPDF Document</vt:lpstr>
      <vt:lpstr>Initial Logo Choices from Anne Francis</vt:lpstr>
      <vt:lpstr>Incorporating Commissioner comments, Anne and I refined the logo to this …</vt:lpstr>
      <vt:lpstr>Examples of how the logo could be used …</vt:lpstr>
      <vt:lpstr>Examples of how the logo could be used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Logo Choices from Anne Francis</dc:title>
  <dc:creator>Steve Wambsganss</dc:creator>
  <cp:lastModifiedBy>Steve Wambsganss</cp:lastModifiedBy>
  <cp:revision>2</cp:revision>
  <cp:lastPrinted>2021-08-24T17:10:10Z</cp:lastPrinted>
  <dcterms:created xsi:type="dcterms:W3CDTF">2021-08-23T20:03:05Z</dcterms:created>
  <dcterms:modified xsi:type="dcterms:W3CDTF">2021-08-24T19:59:33Z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0x01010013982A03FE13CB4C99809335234797BA</vt:lpwstr>
  </property>
</Properties>
</file>